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1EF66F-23A5-4C36-AD2A-75221864D426}" v="2837" dt="2024-10-15T00:58:24.275"/>
    <p1510:client id="{B629EB71-B7B9-4C1F-93F7-ED0BB060D824}" v="2443" dt="2024-10-13T16:48:45.322"/>
    <p1510:client id="{B632385C-DA6F-404B-80B4-47A68ED86B53}" v="29" dt="2024-10-14T11:15:43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 Montezelli" userId="f684dfb1-a22e-47cb-8c34-70aa728d609c" providerId="ADAL" clId="{0540595A-576C-4961-8064-C6DA6FE25FD3}"/>
    <pc:docChg chg="addSld delSld modSld sldOrd addMainMaster modMainMaster">
      <pc:chgData name="Julia Montezelli" userId="f684dfb1-a22e-47cb-8c34-70aa728d609c" providerId="ADAL" clId="{0540595A-576C-4961-8064-C6DA6FE25FD3}" dt="2024-03-28T16:42:40.512" v="16" actId="47"/>
      <pc:docMkLst>
        <pc:docMk/>
      </pc:docMkLst>
      <pc:sldChg chg="modSp mod">
        <pc:chgData name="Julia Montezelli" userId="f684dfb1-a22e-47cb-8c34-70aa728d609c" providerId="ADAL" clId="{0540595A-576C-4961-8064-C6DA6FE25FD3}" dt="2024-03-28T16:41:55.589" v="12" actId="34135"/>
        <pc:sldMkLst>
          <pc:docMk/>
          <pc:sldMk cId="0" sldId="256"/>
        </pc:sldMkLst>
        <pc:picChg chg="mod">
          <ac:chgData name="Julia Montezelli" userId="f684dfb1-a22e-47cb-8c34-70aa728d609c" providerId="ADAL" clId="{0540595A-576C-4961-8064-C6DA6FE25FD3}" dt="2024-03-28T16:41:55.589" v="12" actId="34135"/>
          <ac:picMkLst>
            <pc:docMk/>
            <pc:sldMk cId="0" sldId="256"/>
            <ac:picMk id="2050" creationId="{69167FFF-053C-32A8-23DF-F9F613927C34}"/>
          </ac:picMkLst>
        </pc:picChg>
      </pc:sldChg>
      <pc:sldChg chg="delSp ord">
        <pc:chgData name="Julia Montezelli" userId="f684dfb1-a22e-47cb-8c34-70aa728d609c" providerId="ADAL" clId="{0540595A-576C-4961-8064-C6DA6FE25FD3}" dt="2024-03-28T16:41:31.466" v="9" actId="478"/>
        <pc:sldMkLst>
          <pc:docMk/>
          <pc:sldMk cId="0" sldId="257"/>
        </pc:sldMkLst>
        <pc:picChg chg="del">
          <ac:chgData name="Julia Montezelli" userId="f684dfb1-a22e-47cb-8c34-70aa728d609c" providerId="ADAL" clId="{0540595A-576C-4961-8064-C6DA6FE25FD3}" dt="2024-03-28T16:41:31.466" v="9" actId="478"/>
          <ac:picMkLst>
            <pc:docMk/>
            <pc:sldMk cId="0" sldId="257"/>
            <ac:picMk id="3074" creationId="{AD9CEC6A-1B25-2261-ACEF-39CAFD05A131}"/>
          </ac:picMkLst>
        </pc:picChg>
      </pc:sldChg>
      <pc:sldChg chg="new del">
        <pc:chgData name="Julia Montezelli" userId="f684dfb1-a22e-47cb-8c34-70aa728d609c" providerId="ADAL" clId="{0540595A-576C-4961-8064-C6DA6FE25FD3}" dt="2024-03-28T16:41:05.260" v="5" actId="47"/>
        <pc:sldMkLst>
          <pc:docMk/>
          <pc:sldMk cId="1325056275" sldId="258"/>
        </pc:sldMkLst>
      </pc:sldChg>
      <pc:sldChg chg="delSp add del">
        <pc:chgData name="Julia Montezelli" userId="f684dfb1-a22e-47cb-8c34-70aa728d609c" providerId="ADAL" clId="{0540595A-576C-4961-8064-C6DA6FE25FD3}" dt="2024-03-28T16:42:40.512" v="16" actId="47"/>
        <pc:sldMkLst>
          <pc:docMk/>
          <pc:sldMk cId="2878548634" sldId="258"/>
        </pc:sldMkLst>
        <pc:picChg chg="del">
          <ac:chgData name="Julia Montezelli" userId="f684dfb1-a22e-47cb-8c34-70aa728d609c" providerId="ADAL" clId="{0540595A-576C-4961-8064-C6DA6FE25FD3}" dt="2024-03-28T16:41:33.929" v="10" actId="478"/>
          <ac:picMkLst>
            <pc:docMk/>
            <pc:sldMk cId="2878548634" sldId="258"/>
            <ac:picMk id="3074" creationId="{AD9CEC6A-1B25-2261-ACEF-39CAFD05A131}"/>
          </ac:picMkLst>
        </pc:picChg>
      </pc:sldChg>
      <pc:sldChg chg="new del">
        <pc:chgData name="Julia Montezelli" userId="f684dfb1-a22e-47cb-8c34-70aa728d609c" providerId="ADAL" clId="{0540595A-576C-4961-8064-C6DA6FE25FD3}" dt="2024-03-28T16:42:39.533" v="15" actId="47"/>
        <pc:sldMkLst>
          <pc:docMk/>
          <pc:sldMk cId="1401432568" sldId="259"/>
        </pc:sldMkLst>
      </pc:sldChg>
      <pc:sldChg chg="new del">
        <pc:chgData name="Julia Montezelli" userId="f684dfb1-a22e-47cb-8c34-70aa728d609c" providerId="ADAL" clId="{0540595A-576C-4961-8064-C6DA6FE25FD3}" dt="2024-03-28T16:42:38.895" v="14" actId="47"/>
        <pc:sldMkLst>
          <pc:docMk/>
          <pc:sldMk cId="1315780620" sldId="260"/>
        </pc:sldMkLst>
      </pc:sldChg>
      <pc:sldMasterChg chg="modSldLayout">
        <pc:chgData name="Julia Montezelli" userId="f684dfb1-a22e-47cb-8c34-70aa728d609c" providerId="ADAL" clId="{0540595A-576C-4961-8064-C6DA6FE25FD3}" dt="2024-03-28T16:41:18.999" v="7"/>
        <pc:sldMasterMkLst>
          <pc:docMk/>
          <pc:sldMasterMk cId="0" sldId="2147483648"/>
        </pc:sldMasterMkLst>
        <pc:sldLayoutChg chg="addSp modSp">
          <pc:chgData name="Julia Montezelli" userId="f684dfb1-a22e-47cb-8c34-70aa728d609c" providerId="ADAL" clId="{0540595A-576C-4961-8064-C6DA6FE25FD3}" dt="2024-03-28T16:41:18.999" v="7"/>
          <pc:sldLayoutMkLst>
            <pc:docMk/>
            <pc:sldMasterMk cId="0" sldId="2147483648"/>
            <pc:sldLayoutMk cId="423984615" sldId="2147483650"/>
          </pc:sldLayoutMkLst>
          <pc:picChg chg="add mod">
            <ac:chgData name="Julia Montezelli" userId="f684dfb1-a22e-47cb-8c34-70aa728d609c" providerId="ADAL" clId="{0540595A-576C-4961-8064-C6DA6FE25FD3}" dt="2024-03-28T16:41:18.999" v="7"/>
            <ac:picMkLst>
              <pc:docMk/>
              <pc:sldMasterMk cId="0" sldId="2147483648"/>
              <pc:sldLayoutMk cId="423984615" sldId="2147483650"/>
              <ac:picMk id="7" creationId="{664C5D5B-F775-740C-162F-75F700AA3B6F}"/>
            </ac:picMkLst>
          </pc:picChg>
        </pc:sldLayoutChg>
        <pc:sldLayoutChg chg="addSp delSp modSp">
          <pc:chgData name="Julia Montezelli" userId="f684dfb1-a22e-47cb-8c34-70aa728d609c" providerId="ADAL" clId="{0540595A-576C-4961-8064-C6DA6FE25FD3}" dt="2024-03-28T16:41:16.049" v="6" actId="21"/>
          <pc:sldLayoutMkLst>
            <pc:docMk/>
            <pc:sldMasterMk cId="0" sldId="2147483648"/>
            <pc:sldLayoutMk cId="468984278" sldId="2147483651"/>
          </pc:sldLayoutMkLst>
          <pc:picChg chg="add del mod">
            <ac:chgData name="Julia Montezelli" userId="f684dfb1-a22e-47cb-8c34-70aa728d609c" providerId="ADAL" clId="{0540595A-576C-4961-8064-C6DA6FE25FD3}" dt="2024-03-28T16:41:16.049" v="6" actId="21"/>
            <ac:picMkLst>
              <pc:docMk/>
              <pc:sldMasterMk cId="0" sldId="2147483648"/>
              <pc:sldLayoutMk cId="468984278" sldId="2147483651"/>
              <ac:picMk id="7" creationId="{664C5D5B-F775-740C-162F-75F700AA3B6F}"/>
            </ac:picMkLst>
          </pc:picChg>
        </pc:sldLayoutChg>
      </pc:sldMasterChg>
      <pc:sldMasterChg chg="new mod addSldLayout">
        <pc:chgData name="Julia Montezelli" userId="f684dfb1-a22e-47cb-8c34-70aa728d609c" providerId="ADAL" clId="{0540595A-576C-4961-8064-C6DA6FE25FD3}" dt="2024-03-28T14:32:12.261" v="0" actId="6938"/>
        <pc:sldMasterMkLst>
          <pc:docMk/>
          <pc:sldMasterMk cId="2258777206" sldId="2147483660"/>
        </pc:sldMasterMkLst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313237468" sldId="2147483661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161459600" sldId="2147483662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611285825" sldId="2147483663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3658152024" sldId="2147483664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659889071" sldId="2147483665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3663317416" sldId="2147483666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3349444308" sldId="2147483667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112163654" sldId="2147483668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992403294" sldId="2147483669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3530002744" sldId="2147483670"/>
          </pc:sldLayoutMkLst>
        </pc:sldLayoutChg>
        <pc:sldLayoutChg chg="new replId">
          <pc:chgData name="Julia Montezelli" userId="f684dfb1-a22e-47cb-8c34-70aa728d609c" providerId="ADAL" clId="{0540595A-576C-4961-8064-C6DA6FE25FD3}" dt="2024-03-28T14:32:12.261" v="0" actId="6938"/>
          <pc:sldLayoutMkLst>
            <pc:docMk/>
            <pc:sldMasterMk cId="2258777206" sldId="2147483660"/>
            <pc:sldLayoutMk cId="1721163585" sldId="2147483671"/>
          </pc:sldLayoutMkLst>
        </pc:sldLayoutChg>
      </pc:sldMasterChg>
    </pc:docChg>
  </pc:docChgLst>
  <pc:docChgLst>
    <pc:chgData name="Gabriel Felix" userId="07782871fe602995" providerId="Windows Live" clId="Web-{B632385C-DA6F-404B-80B4-47A68ED86B53}"/>
    <pc:docChg chg="modSld">
      <pc:chgData name="Gabriel Felix" userId="07782871fe602995" providerId="Windows Live" clId="Web-{B632385C-DA6F-404B-80B4-47A68ED86B53}" dt="2024-10-14T11:15:43.622" v="15" actId="1076"/>
      <pc:docMkLst>
        <pc:docMk/>
      </pc:docMkLst>
      <pc:sldChg chg="modSp">
        <pc:chgData name="Gabriel Felix" userId="07782871fe602995" providerId="Windows Live" clId="Web-{B632385C-DA6F-404B-80B4-47A68ED86B53}" dt="2024-10-14T11:15:04.902" v="14" actId="1076"/>
        <pc:sldMkLst>
          <pc:docMk/>
          <pc:sldMk cId="0" sldId="257"/>
        </pc:sldMkLst>
        <pc:spChg chg="mod">
          <ac:chgData name="Gabriel Felix" userId="07782871fe602995" providerId="Windows Live" clId="Web-{B632385C-DA6F-404B-80B4-47A68ED86B53}" dt="2024-10-14T11:14:39.026" v="1" actId="20577"/>
          <ac:spMkLst>
            <pc:docMk/>
            <pc:sldMk cId="0" sldId="257"/>
            <ac:spMk id="7" creationId="{DA76EE2C-A1FA-20A0-6E41-2E1FE278C366}"/>
          </ac:spMkLst>
        </pc:spChg>
        <pc:spChg chg="mod">
          <ac:chgData name="Gabriel Felix" userId="07782871fe602995" providerId="Windows Live" clId="Web-{B632385C-DA6F-404B-80B4-47A68ED86B53}" dt="2024-10-14T11:14:55.495" v="12" actId="1076"/>
          <ac:spMkLst>
            <pc:docMk/>
            <pc:sldMk cId="0" sldId="257"/>
            <ac:spMk id="11" creationId="{641917BF-3F46-9C65-5496-966DF179060A}"/>
          </ac:spMkLst>
        </pc:spChg>
        <pc:spChg chg="mod">
          <ac:chgData name="Gabriel Felix" userId="07782871fe602995" providerId="Windows Live" clId="Web-{B632385C-DA6F-404B-80B4-47A68ED86B53}" dt="2024-10-14T11:15:04.902" v="14" actId="1076"/>
          <ac:spMkLst>
            <pc:docMk/>
            <pc:sldMk cId="0" sldId="257"/>
            <ac:spMk id="12" creationId="{B02260CC-C94E-4F15-CA8D-28C5AAA9A2B7}"/>
          </ac:spMkLst>
        </pc:spChg>
      </pc:sldChg>
      <pc:sldChg chg="modSp">
        <pc:chgData name="Gabriel Felix" userId="07782871fe602995" providerId="Windows Live" clId="Web-{B632385C-DA6F-404B-80B4-47A68ED86B53}" dt="2024-10-14T11:15:43.622" v="15" actId="1076"/>
        <pc:sldMkLst>
          <pc:docMk/>
          <pc:sldMk cId="376920988" sldId="259"/>
        </pc:sldMkLst>
        <pc:spChg chg="mod">
          <ac:chgData name="Gabriel Felix" userId="07782871fe602995" providerId="Windows Live" clId="Web-{B632385C-DA6F-404B-80B4-47A68ED86B53}" dt="2024-10-14T11:15:43.622" v="15" actId="1076"/>
          <ac:spMkLst>
            <pc:docMk/>
            <pc:sldMk cId="376920988" sldId="259"/>
            <ac:spMk id="83" creationId="{567F8DFC-072D-3A45-07E9-29F74A397E56}"/>
          </ac:spMkLst>
        </pc:spChg>
      </pc:sldChg>
    </pc:docChg>
  </pc:docChgLst>
  <pc:docChgLst>
    <pc:chgData name="Gabriel Felix" userId="07782871fe602995" providerId="Windows Live" clId="Web-{B629EB71-B7B9-4C1F-93F7-ED0BB060D824}"/>
    <pc:docChg chg="addSld delSld modSld">
      <pc:chgData name="Gabriel Felix" userId="07782871fe602995" providerId="Windows Live" clId="Web-{B629EB71-B7B9-4C1F-93F7-ED0BB060D824}" dt="2024-10-13T16:48:45.135" v="1717" actId="14100"/>
      <pc:docMkLst>
        <pc:docMk/>
      </pc:docMkLst>
      <pc:sldChg chg="modSp">
        <pc:chgData name="Gabriel Felix" userId="07782871fe602995" providerId="Windows Live" clId="Web-{B629EB71-B7B9-4C1F-93F7-ED0BB060D824}" dt="2024-10-13T15:38:41.798" v="108" actId="20577"/>
        <pc:sldMkLst>
          <pc:docMk/>
          <pc:sldMk cId="0" sldId="256"/>
        </pc:sldMkLst>
        <pc:spChg chg="mod">
          <ac:chgData name="Gabriel Felix" userId="07782871fe602995" providerId="Windows Live" clId="Web-{B629EB71-B7B9-4C1F-93F7-ED0BB060D824}" dt="2024-10-13T15:38:41.798" v="108" actId="20577"/>
          <ac:spMkLst>
            <pc:docMk/>
            <pc:sldMk cId="0" sldId="256"/>
            <ac:spMk id="7" creationId="{E2D5B23A-1E89-B367-5D15-A0EBF764732C}"/>
          </ac:spMkLst>
        </pc:spChg>
        <pc:spChg chg="mod">
          <ac:chgData name="Gabriel Felix" userId="07782871fe602995" providerId="Windows Live" clId="Web-{B629EB71-B7B9-4C1F-93F7-ED0BB060D824}" dt="2024-10-13T15:38:39.236" v="106" actId="1076"/>
          <ac:spMkLst>
            <pc:docMk/>
            <pc:sldMk cId="0" sldId="256"/>
            <ac:spMk id="2051" creationId="{5E191FB6-9076-7761-D0ED-D4DB65D1453F}"/>
          </ac:spMkLst>
        </pc:spChg>
      </pc:sldChg>
      <pc:sldChg chg="addSp delSp modSp">
        <pc:chgData name="Gabriel Felix" userId="07782871fe602995" providerId="Windows Live" clId="Web-{B629EB71-B7B9-4C1F-93F7-ED0BB060D824}" dt="2024-10-13T16:19:38.169" v="993"/>
        <pc:sldMkLst>
          <pc:docMk/>
          <pc:sldMk cId="0" sldId="257"/>
        </pc:sldMkLst>
        <pc:spChg chg="add del">
          <ac:chgData name="Gabriel Felix" userId="07782871fe602995" providerId="Windows Live" clId="Web-{B629EB71-B7B9-4C1F-93F7-ED0BB060D824}" dt="2024-10-13T15:39:00.112" v="112"/>
          <ac:spMkLst>
            <pc:docMk/>
            <pc:sldMk cId="0" sldId="257"/>
            <ac:spMk id="2" creationId="{E3E636D5-1232-8289-AEDD-C97C8B006126}"/>
          </ac:spMkLst>
        </pc:spChg>
        <pc:spChg chg="add del">
          <ac:chgData name="Gabriel Felix" userId="07782871fe602995" providerId="Windows Live" clId="Web-{B629EB71-B7B9-4C1F-93F7-ED0BB060D824}" dt="2024-10-13T15:38:59.018" v="111"/>
          <ac:spMkLst>
            <pc:docMk/>
            <pc:sldMk cId="0" sldId="257"/>
            <ac:spMk id="3" creationId="{E48B96D6-A369-82B8-ED27-40135441C67F}"/>
          </ac:spMkLst>
        </pc:spChg>
        <pc:spChg chg="add mod">
          <ac:chgData name="Gabriel Felix" userId="07782871fe602995" providerId="Windows Live" clId="Web-{B629EB71-B7B9-4C1F-93F7-ED0BB060D824}" dt="2024-10-13T15:39:26.520" v="118" actId="1076"/>
          <ac:spMkLst>
            <pc:docMk/>
            <pc:sldMk cId="0" sldId="257"/>
            <ac:spMk id="4" creationId="{0BC3B531-C153-163D-17EF-33FDE1B363CD}"/>
          </ac:spMkLst>
        </pc:spChg>
        <pc:spChg chg="add mod">
          <ac:chgData name="Gabriel Felix" userId="07782871fe602995" providerId="Windows Live" clId="Web-{B629EB71-B7B9-4C1F-93F7-ED0BB060D824}" dt="2024-10-13T15:44:46.367" v="270" actId="1076"/>
          <ac:spMkLst>
            <pc:docMk/>
            <pc:sldMk cId="0" sldId="257"/>
            <ac:spMk id="6" creationId="{A3A0B88E-1D81-6EBB-5A4B-1DAB2A8790E6}"/>
          </ac:spMkLst>
        </pc:spChg>
        <pc:spChg chg="add mod">
          <ac:chgData name="Gabriel Felix" userId="07782871fe602995" providerId="Windows Live" clId="Web-{B629EB71-B7B9-4C1F-93F7-ED0BB060D824}" dt="2024-10-13T15:45:05.509" v="276" actId="1076"/>
          <ac:spMkLst>
            <pc:docMk/>
            <pc:sldMk cId="0" sldId="257"/>
            <ac:spMk id="7" creationId="{DA76EE2C-A1FA-20A0-6E41-2E1FE278C366}"/>
          </ac:spMkLst>
        </pc:spChg>
        <pc:spChg chg="add mod">
          <ac:chgData name="Gabriel Felix" userId="07782871fe602995" providerId="Windows Live" clId="Web-{B629EB71-B7B9-4C1F-93F7-ED0BB060D824}" dt="2024-10-13T15:45:08.806" v="277" actId="1076"/>
          <ac:spMkLst>
            <pc:docMk/>
            <pc:sldMk cId="0" sldId="257"/>
            <ac:spMk id="8" creationId="{2BC6EB49-54CE-6FE6-5938-B9577D76F3A5}"/>
          </ac:spMkLst>
        </pc:spChg>
        <pc:spChg chg="add mod">
          <ac:chgData name="Gabriel Felix" userId="07782871fe602995" providerId="Windows Live" clId="Web-{B629EB71-B7B9-4C1F-93F7-ED0BB060D824}" dt="2024-10-13T15:44:50.399" v="271" actId="1076"/>
          <ac:spMkLst>
            <pc:docMk/>
            <pc:sldMk cId="0" sldId="257"/>
            <ac:spMk id="9" creationId="{0545CDCB-E211-00B8-A30B-8475AD2B0421}"/>
          </ac:spMkLst>
        </pc:spChg>
        <pc:spChg chg="add mod">
          <ac:chgData name="Gabriel Felix" userId="07782871fe602995" providerId="Windows Live" clId="Web-{B629EB71-B7B9-4C1F-93F7-ED0BB060D824}" dt="2024-10-13T15:52:01.268" v="373" actId="1076"/>
          <ac:spMkLst>
            <pc:docMk/>
            <pc:sldMk cId="0" sldId="257"/>
            <ac:spMk id="10" creationId="{97C8DF39-2A25-D205-E70D-279A1292D03A}"/>
          </ac:spMkLst>
        </pc:spChg>
        <pc:spChg chg="add mod">
          <ac:chgData name="Gabriel Felix" userId="07782871fe602995" providerId="Windows Live" clId="Web-{B629EB71-B7B9-4C1F-93F7-ED0BB060D824}" dt="2024-10-13T15:52:06.144" v="374" actId="1076"/>
          <ac:spMkLst>
            <pc:docMk/>
            <pc:sldMk cId="0" sldId="257"/>
            <ac:spMk id="11" creationId="{641917BF-3F46-9C65-5496-966DF179060A}"/>
          </ac:spMkLst>
        </pc:spChg>
        <pc:spChg chg="add mod">
          <ac:chgData name="Gabriel Felix" userId="07782871fe602995" providerId="Windows Live" clId="Web-{B629EB71-B7B9-4C1F-93F7-ED0BB060D824}" dt="2024-10-13T15:48:44.881" v="311" actId="1076"/>
          <ac:spMkLst>
            <pc:docMk/>
            <pc:sldMk cId="0" sldId="257"/>
            <ac:spMk id="12" creationId="{B02260CC-C94E-4F15-CA8D-28C5AAA9A2B7}"/>
          </ac:spMkLst>
        </pc:spChg>
        <pc:spChg chg="add del mod">
          <ac:chgData name="Gabriel Felix" userId="07782871fe602995" providerId="Windows Live" clId="Web-{B629EB71-B7B9-4C1F-93F7-ED0BB060D824}" dt="2024-10-13T15:49:09.508" v="316"/>
          <ac:spMkLst>
            <pc:docMk/>
            <pc:sldMk cId="0" sldId="257"/>
            <ac:spMk id="13" creationId="{6758CEA3-A75E-7780-A478-9AFFA8507CD2}"/>
          </ac:spMkLst>
        </pc:spChg>
        <pc:spChg chg="add mod">
          <ac:chgData name="Gabriel Felix" userId="07782871fe602995" providerId="Windows Live" clId="Web-{B629EB71-B7B9-4C1F-93F7-ED0BB060D824}" dt="2024-10-13T15:49:21.524" v="336" actId="20577"/>
          <ac:spMkLst>
            <pc:docMk/>
            <pc:sldMk cId="0" sldId="257"/>
            <ac:spMk id="20" creationId="{A7D2FBA0-521F-8B15-DA48-A184D42B3498}"/>
          </ac:spMkLst>
        </pc:spChg>
        <pc:picChg chg="add mod">
          <ac:chgData name="Gabriel Felix" userId="07782871fe602995" providerId="Windows Live" clId="Web-{B629EB71-B7B9-4C1F-93F7-ED0BB060D824}" dt="2024-10-13T15:51:50.080" v="372" actId="1076"/>
          <ac:picMkLst>
            <pc:docMk/>
            <pc:sldMk cId="0" sldId="257"/>
            <ac:picMk id="5" creationId="{5E4F3651-4353-002A-68FC-79D8E90CCE98}"/>
          </ac:picMkLst>
        </pc:picChg>
        <pc:picChg chg="add mod">
          <ac:chgData name="Gabriel Felix" userId="07782871fe602995" providerId="Windows Live" clId="Web-{B629EB71-B7B9-4C1F-93F7-ED0BB060D824}" dt="2024-10-13T15:47:35.721" v="296" actId="1076"/>
          <ac:picMkLst>
            <pc:docMk/>
            <pc:sldMk cId="0" sldId="257"/>
            <ac:picMk id="14" creationId="{FC88FB0B-9482-A444-6275-ED2CC2FD765F}"/>
          </ac:picMkLst>
        </pc:picChg>
        <pc:picChg chg="add mod">
          <ac:chgData name="Gabriel Felix" userId="07782871fe602995" providerId="Windows Live" clId="Web-{B629EB71-B7B9-4C1F-93F7-ED0BB060D824}" dt="2024-10-13T15:47:51.597" v="301" actId="1076"/>
          <ac:picMkLst>
            <pc:docMk/>
            <pc:sldMk cId="0" sldId="257"/>
            <ac:picMk id="15" creationId="{D1DFA009-C824-640B-F77A-CEB8E9014EB4}"/>
          </ac:picMkLst>
        </pc:picChg>
        <pc:picChg chg="add mod">
          <ac:chgData name="Gabriel Felix" userId="07782871fe602995" providerId="Windows Live" clId="Web-{B629EB71-B7B9-4C1F-93F7-ED0BB060D824}" dt="2024-10-13T15:50:57.639" v="357" actId="1076"/>
          <ac:picMkLst>
            <pc:docMk/>
            <pc:sldMk cId="0" sldId="257"/>
            <ac:picMk id="16" creationId="{7F2429A2-8784-04CE-8332-A7F9B9F4D68D}"/>
          </ac:picMkLst>
        </pc:picChg>
        <pc:picChg chg="add del mod">
          <ac:chgData name="Gabriel Felix" userId="07782871fe602995" providerId="Windows Live" clId="Web-{B629EB71-B7B9-4C1F-93F7-ED0BB060D824}" dt="2024-10-13T15:47:59.207" v="304"/>
          <ac:picMkLst>
            <pc:docMk/>
            <pc:sldMk cId="0" sldId="257"/>
            <ac:picMk id="17" creationId="{B1DF8A04-5D99-4F92-530E-AEBA1D6E191F}"/>
          </ac:picMkLst>
        </pc:picChg>
        <pc:picChg chg="add mod">
          <ac:chgData name="Gabriel Felix" userId="07782871fe602995" providerId="Windows Live" clId="Web-{B629EB71-B7B9-4C1F-93F7-ED0BB060D824}" dt="2024-10-13T15:48:05.317" v="306" actId="1076"/>
          <ac:picMkLst>
            <pc:docMk/>
            <pc:sldMk cId="0" sldId="257"/>
            <ac:picMk id="18" creationId="{6E93C01C-186A-63D7-2E3C-31DC1EBBFC78}"/>
          </ac:picMkLst>
        </pc:picChg>
        <pc:picChg chg="add mod">
          <ac:chgData name="Gabriel Felix" userId="07782871fe602995" providerId="Windows Live" clId="Web-{B629EB71-B7B9-4C1F-93F7-ED0BB060D824}" dt="2024-10-13T15:48:39.225" v="310" actId="1076"/>
          <ac:picMkLst>
            <pc:docMk/>
            <pc:sldMk cId="0" sldId="257"/>
            <ac:picMk id="19" creationId="{DC8987AB-72B7-0260-DA14-B1AEF83E56F1}"/>
          </ac:picMkLst>
        </pc:picChg>
        <pc:picChg chg="add mod">
          <ac:chgData name="Gabriel Felix" userId="07782871fe602995" providerId="Windows Live" clId="Web-{B629EB71-B7B9-4C1F-93F7-ED0BB060D824}" dt="2024-10-13T15:49:28.306" v="338" actId="1076"/>
          <ac:picMkLst>
            <pc:docMk/>
            <pc:sldMk cId="0" sldId="257"/>
            <ac:picMk id="21" creationId="{A63CE6C6-5D10-DE5B-F2D1-47C292CF1D0E}"/>
          </ac:picMkLst>
        </pc:picChg>
        <pc:picChg chg="add mod">
          <ac:chgData name="Gabriel Felix" userId="07782871fe602995" providerId="Windows Live" clId="Web-{B629EB71-B7B9-4C1F-93F7-ED0BB060D824}" dt="2024-10-13T15:49:35.353" v="340" actId="1076"/>
          <ac:picMkLst>
            <pc:docMk/>
            <pc:sldMk cId="0" sldId="257"/>
            <ac:picMk id="22" creationId="{0BF9AA0B-C123-3218-A936-C811CDA3666F}"/>
          </ac:picMkLst>
        </pc:picChg>
        <pc:picChg chg="add mod">
          <ac:chgData name="Gabriel Felix" userId="07782871fe602995" providerId="Windows Live" clId="Web-{B629EB71-B7B9-4C1F-93F7-ED0BB060D824}" dt="2024-10-13T15:51:03.765" v="358" actId="14100"/>
          <ac:picMkLst>
            <pc:docMk/>
            <pc:sldMk cId="0" sldId="257"/>
            <ac:picMk id="23" creationId="{B02C6199-247F-FA5F-38A6-7AFD53229E6D}"/>
          </ac:picMkLst>
        </pc:picChg>
        <pc:picChg chg="add mod">
          <ac:chgData name="Gabriel Felix" userId="07782871fe602995" providerId="Windows Live" clId="Web-{B629EB71-B7B9-4C1F-93F7-ED0BB060D824}" dt="2024-10-13T15:51:43.314" v="369" actId="1076"/>
          <ac:picMkLst>
            <pc:docMk/>
            <pc:sldMk cId="0" sldId="257"/>
            <ac:picMk id="24" creationId="{073ECB4D-587F-7973-C98F-8B56F0FE94CC}"/>
          </ac:picMkLst>
        </pc:picChg>
        <pc:picChg chg="add mod">
          <ac:chgData name="Gabriel Felix" userId="07782871fe602995" providerId="Windows Live" clId="Web-{B629EB71-B7B9-4C1F-93F7-ED0BB060D824}" dt="2024-10-13T15:51:23.079" v="363" actId="1076"/>
          <ac:picMkLst>
            <pc:docMk/>
            <pc:sldMk cId="0" sldId="257"/>
            <ac:picMk id="25" creationId="{F40B6DCB-427E-964C-EDE4-D1FCA5E1FBFB}"/>
          </ac:picMkLst>
        </pc:picChg>
        <pc:picChg chg="add mod">
          <ac:chgData name="Gabriel Felix" userId="07782871fe602995" providerId="Windows Live" clId="Web-{B629EB71-B7B9-4C1F-93F7-ED0BB060D824}" dt="2024-10-13T15:51:33.157" v="365" actId="1076"/>
          <ac:picMkLst>
            <pc:docMk/>
            <pc:sldMk cId="0" sldId="257"/>
            <ac:picMk id="26" creationId="{015384D5-2973-3AF4-1754-154FB6E557DE}"/>
          </ac:picMkLst>
        </pc:picChg>
        <pc:picChg chg="add del">
          <ac:chgData name="Gabriel Felix" userId="07782871fe602995" providerId="Windows Live" clId="Web-{B629EB71-B7B9-4C1F-93F7-ED0BB060D824}" dt="2024-10-13T16:19:38.169" v="993"/>
          <ac:picMkLst>
            <pc:docMk/>
            <pc:sldMk cId="0" sldId="257"/>
            <ac:picMk id="27" creationId="{B9A46DB2-B4FB-C27D-59BE-70AFA80F72BA}"/>
          </ac:picMkLst>
        </pc:picChg>
      </pc:sldChg>
      <pc:sldChg chg="addSp delSp modSp add replId">
        <pc:chgData name="Gabriel Felix" userId="07782871fe602995" providerId="Windows Live" clId="Web-{B629EB71-B7B9-4C1F-93F7-ED0BB060D824}" dt="2024-10-13T16:11:27.671" v="777"/>
        <pc:sldMkLst>
          <pc:docMk/>
          <pc:sldMk cId="3796395689" sldId="258"/>
        </pc:sldMkLst>
        <pc:spChg chg="mod">
          <ac:chgData name="Gabriel Felix" userId="07782871fe602995" providerId="Windows Live" clId="Web-{B629EB71-B7B9-4C1F-93F7-ED0BB060D824}" dt="2024-10-13T16:11:24.170" v="755" actId="20577"/>
          <ac:spMkLst>
            <pc:docMk/>
            <pc:sldMk cId="3796395689" sldId="258"/>
            <ac:spMk id="4" creationId="{0BC3B531-C153-163D-17EF-33FDE1B363CD}"/>
          </ac:spMkLst>
        </pc:spChg>
        <pc:spChg chg="del">
          <ac:chgData name="Gabriel Felix" userId="07782871fe602995" providerId="Windows Live" clId="Web-{B629EB71-B7B9-4C1F-93F7-ED0BB060D824}" dt="2024-10-13T15:54:03.541" v="404"/>
          <ac:spMkLst>
            <pc:docMk/>
            <pc:sldMk cId="3796395689" sldId="258"/>
            <ac:spMk id="6" creationId="{A3A0B88E-1D81-6EBB-5A4B-1DAB2A8790E6}"/>
          </ac:spMkLst>
        </pc:spChg>
        <pc:spChg chg="del">
          <ac:chgData name="Gabriel Felix" userId="07782871fe602995" providerId="Windows Live" clId="Web-{B629EB71-B7B9-4C1F-93F7-ED0BB060D824}" dt="2024-10-13T15:54:03.541" v="403"/>
          <ac:spMkLst>
            <pc:docMk/>
            <pc:sldMk cId="3796395689" sldId="258"/>
            <ac:spMk id="7" creationId="{DA76EE2C-A1FA-20A0-6E41-2E1FE278C366}"/>
          </ac:spMkLst>
        </pc:spChg>
        <pc:spChg chg="del">
          <ac:chgData name="Gabriel Felix" userId="07782871fe602995" providerId="Windows Live" clId="Web-{B629EB71-B7B9-4C1F-93F7-ED0BB060D824}" dt="2024-10-13T15:54:03.541" v="402"/>
          <ac:spMkLst>
            <pc:docMk/>
            <pc:sldMk cId="3796395689" sldId="258"/>
            <ac:spMk id="8" creationId="{2BC6EB49-54CE-6FE6-5938-B9577D76F3A5}"/>
          </ac:spMkLst>
        </pc:spChg>
        <pc:spChg chg="del">
          <ac:chgData name="Gabriel Felix" userId="07782871fe602995" providerId="Windows Live" clId="Web-{B629EB71-B7B9-4C1F-93F7-ED0BB060D824}" dt="2024-10-13T15:54:03.541" v="401"/>
          <ac:spMkLst>
            <pc:docMk/>
            <pc:sldMk cId="3796395689" sldId="258"/>
            <ac:spMk id="9" creationId="{0545CDCB-E211-00B8-A30B-8475AD2B0421}"/>
          </ac:spMkLst>
        </pc:spChg>
        <pc:spChg chg="del">
          <ac:chgData name="Gabriel Felix" userId="07782871fe602995" providerId="Windows Live" clId="Web-{B629EB71-B7B9-4C1F-93F7-ED0BB060D824}" dt="2024-10-13T15:54:03.541" v="400"/>
          <ac:spMkLst>
            <pc:docMk/>
            <pc:sldMk cId="3796395689" sldId="258"/>
            <ac:spMk id="10" creationId="{97C8DF39-2A25-D205-E70D-279A1292D03A}"/>
          </ac:spMkLst>
        </pc:spChg>
        <pc:spChg chg="del">
          <ac:chgData name="Gabriel Felix" userId="07782871fe602995" providerId="Windows Live" clId="Web-{B629EB71-B7B9-4C1F-93F7-ED0BB060D824}" dt="2024-10-13T15:54:03.541" v="399"/>
          <ac:spMkLst>
            <pc:docMk/>
            <pc:sldMk cId="3796395689" sldId="258"/>
            <ac:spMk id="11" creationId="{641917BF-3F46-9C65-5496-966DF179060A}"/>
          </ac:spMkLst>
        </pc:spChg>
        <pc:spChg chg="del">
          <ac:chgData name="Gabriel Felix" userId="07782871fe602995" providerId="Windows Live" clId="Web-{B629EB71-B7B9-4C1F-93F7-ED0BB060D824}" dt="2024-10-13T15:54:05.729" v="408"/>
          <ac:spMkLst>
            <pc:docMk/>
            <pc:sldMk cId="3796395689" sldId="258"/>
            <ac:spMk id="12" creationId="{B02260CC-C94E-4F15-CA8D-28C5AAA9A2B7}"/>
          </ac:spMkLst>
        </pc:spChg>
        <pc:spChg chg="add del mod">
          <ac:chgData name="Gabriel Felix" userId="07782871fe602995" providerId="Windows Live" clId="Web-{B629EB71-B7B9-4C1F-93F7-ED0BB060D824}" dt="2024-10-13T16:11:27.671" v="760"/>
          <ac:spMkLst>
            <pc:docMk/>
            <pc:sldMk cId="3796395689" sldId="258"/>
            <ac:spMk id="13" creationId="{62FAAD15-2BFA-9465-F8B5-F17224C57822}"/>
          </ac:spMkLst>
        </pc:spChg>
        <pc:spChg chg="add del mod">
          <ac:chgData name="Gabriel Felix" userId="07782871fe602995" providerId="Windows Live" clId="Web-{B629EB71-B7B9-4C1F-93F7-ED0BB060D824}" dt="2024-10-13T16:11:27.671" v="761"/>
          <ac:spMkLst>
            <pc:docMk/>
            <pc:sldMk cId="3796395689" sldId="258"/>
            <ac:spMk id="17" creationId="{F46AF131-98ED-2113-7E28-26E8AF5D11CD}"/>
          </ac:spMkLst>
        </pc:spChg>
        <pc:spChg chg="del">
          <ac:chgData name="Gabriel Felix" userId="07782871fe602995" providerId="Windows Live" clId="Web-{B629EB71-B7B9-4C1F-93F7-ED0BB060D824}" dt="2024-10-13T15:54:05.729" v="407"/>
          <ac:spMkLst>
            <pc:docMk/>
            <pc:sldMk cId="3796395689" sldId="258"/>
            <ac:spMk id="20" creationId="{A7D2FBA0-521F-8B15-DA48-A184D42B3498}"/>
          </ac:spMkLst>
        </pc:spChg>
        <pc:spChg chg="add del mod">
          <ac:chgData name="Gabriel Felix" userId="07782871fe602995" providerId="Windows Live" clId="Web-{B629EB71-B7B9-4C1F-93F7-ED0BB060D824}" dt="2024-10-13T16:11:27.671" v="762"/>
          <ac:spMkLst>
            <pc:docMk/>
            <pc:sldMk cId="3796395689" sldId="258"/>
            <ac:spMk id="27" creationId="{4170C3C0-7AD4-D75D-F67E-B096903E7E56}"/>
          </ac:spMkLst>
        </pc:spChg>
        <pc:spChg chg="add del mod">
          <ac:chgData name="Gabriel Felix" userId="07782871fe602995" providerId="Windows Live" clId="Web-{B629EB71-B7B9-4C1F-93F7-ED0BB060D824}" dt="2024-10-13T16:11:27.671" v="763"/>
          <ac:spMkLst>
            <pc:docMk/>
            <pc:sldMk cId="3796395689" sldId="258"/>
            <ac:spMk id="28" creationId="{77975D36-E6F7-4DDE-4E9F-449279AA2CA1}"/>
          </ac:spMkLst>
        </pc:spChg>
        <pc:spChg chg="add del mod">
          <ac:chgData name="Gabriel Felix" userId="07782871fe602995" providerId="Windows Live" clId="Web-{B629EB71-B7B9-4C1F-93F7-ED0BB060D824}" dt="2024-10-13T16:11:27.671" v="764"/>
          <ac:spMkLst>
            <pc:docMk/>
            <pc:sldMk cId="3796395689" sldId="258"/>
            <ac:spMk id="29" creationId="{FF37DC20-7F4E-6BDE-0ED7-8DFFF5BE7F31}"/>
          </ac:spMkLst>
        </pc:spChg>
        <pc:spChg chg="add del mod">
          <ac:chgData name="Gabriel Felix" userId="07782871fe602995" providerId="Windows Live" clId="Web-{B629EB71-B7B9-4C1F-93F7-ED0BB060D824}" dt="2024-10-13T16:11:27.671" v="765"/>
          <ac:spMkLst>
            <pc:docMk/>
            <pc:sldMk cId="3796395689" sldId="258"/>
            <ac:spMk id="30" creationId="{329EEC99-4BEC-EE0E-FC66-3B1BEE0DF8F5}"/>
          </ac:spMkLst>
        </pc:spChg>
        <pc:spChg chg="add del mod">
          <ac:chgData name="Gabriel Felix" userId="07782871fe602995" providerId="Windows Live" clId="Web-{B629EB71-B7B9-4C1F-93F7-ED0BB060D824}" dt="2024-10-13T16:11:27.671" v="766"/>
          <ac:spMkLst>
            <pc:docMk/>
            <pc:sldMk cId="3796395689" sldId="258"/>
            <ac:spMk id="31" creationId="{9D3767C8-4E6B-EE28-9BCC-365320DA7F0D}"/>
          </ac:spMkLst>
        </pc:spChg>
        <pc:spChg chg="add del mod">
          <ac:chgData name="Gabriel Felix" userId="07782871fe602995" providerId="Windows Live" clId="Web-{B629EB71-B7B9-4C1F-93F7-ED0BB060D824}" dt="2024-10-13T16:11:27.671" v="767"/>
          <ac:spMkLst>
            <pc:docMk/>
            <pc:sldMk cId="3796395689" sldId="258"/>
            <ac:spMk id="32" creationId="{0301BC23-9544-32CB-B437-5C4FF6F48FB8}"/>
          </ac:spMkLst>
        </pc:spChg>
        <pc:spChg chg="add del mod">
          <ac:chgData name="Gabriel Felix" userId="07782871fe602995" providerId="Windows Live" clId="Web-{B629EB71-B7B9-4C1F-93F7-ED0BB060D824}" dt="2024-10-13T16:11:27.671" v="768"/>
          <ac:spMkLst>
            <pc:docMk/>
            <pc:sldMk cId="3796395689" sldId="258"/>
            <ac:spMk id="33" creationId="{A44D8730-820D-9915-FE92-529088E59BFB}"/>
          </ac:spMkLst>
        </pc:spChg>
        <pc:spChg chg="add del mod">
          <ac:chgData name="Gabriel Felix" userId="07782871fe602995" providerId="Windows Live" clId="Web-{B629EB71-B7B9-4C1F-93F7-ED0BB060D824}" dt="2024-10-13T16:11:26.171" v="756"/>
          <ac:spMkLst>
            <pc:docMk/>
            <pc:sldMk cId="3796395689" sldId="258"/>
            <ac:spMk id="34" creationId="{5A492F5D-2CE5-CB2D-FF53-48CFFA529214}"/>
          </ac:spMkLst>
        </pc:spChg>
        <pc:spChg chg="add del mod">
          <ac:chgData name="Gabriel Felix" userId="07782871fe602995" providerId="Windows Live" clId="Web-{B629EB71-B7B9-4C1F-93F7-ED0BB060D824}" dt="2024-10-13T16:11:26.171" v="757"/>
          <ac:spMkLst>
            <pc:docMk/>
            <pc:sldMk cId="3796395689" sldId="258"/>
            <ac:spMk id="35" creationId="{D654B639-3AA1-5698-51D8-8473E19CB446}"/>
          </ac:spMkLst>
        </pc:spChg>
        <pc:picChg chg="add del mod">
          <ac:chgData name="Gabriel Felix" userId="07782871fe602995" providerId="Windows Live" clId="Web-{B629EB71-B7B9-4C1F-93F7-ED0BB060D824}" dt="2024-10-13T15:53:51.837" v="389"/>
          <ac:picMkLst>
            <pc:docMk/>
            <pc:sldMk cId="3796395689" sldId="258"/>
            <ac:picMk id="2" creationId="{D0A2597C-D3B1-1EBF-E5C9-8042CCE916D2}"/>
          </ac:picMkLst>
        </pc:picChg>
        <pc:picChg chg="mod">
          <ac:chgData name="Gabriel Felix" userId="07782871fe602995" providerId="Windows Live" clId="Web-{B629EB71-B7B9-4C1F-93F7-ED0BB060D824}" dt="2024-10-13T16:11:21.748" v="741"/>
          <ac:picMkLst>
            <pc:docMk/>
            <pc:sldMk cId="3796395689" sldId="258"/>
            <ac:picMk id="5" creationId="{5E4F3651-4353-002A-68FC-79D8E90CCE98}"/>
          </ac:picMkLst>
        </pc:picChg>
        <pc:picChg chg="del">
          <ac:chgData name="Gabriel Felix" userId="07782871fe602995" providerId="Windows Live" clId="Web-{B629EB71-B7B9-4C1F-93F7-ED0BB060D824}" dt="2024-10-13T15:54:03.541" v="398"/>
          <ac:picMkLst>
            <pc:docMk/>
            <pc:sldMk cId="3796395689" sldId="258"/>
            <ac:picMk id="14" creationId="{FC88FB0B-9482-A444-6275-ED2CC2FD765F}"/>
          </ac:picMkLst>
        </pc:picChg>
        <pc:picChg chg="del">
          <ac:chgData name="Gabriel Felix" userId="07782871fe602995" providerId="Windows Live" clId="Web-{B629EB71-B7B9-4C1F-93F7-ED0BB060D824}" dt="2024-10-13T15:54:03.541" v="397"/>
          <ac:picMkLst>
            <pc:docMk/>
            <pc:sldMk cId="3796395689" sldId="258"/>
            <ac:picMk id="15" creationId="{D1DFA009-C824-640B-F77A-CEB8E9014EB4}"/>
          </ac:picMkLst>
        </pc:picChg>
        <pc:picChg chg="del">
          <ac:chgData name="Gabriel Felix" userId="07782871fe602995" providerId="Windows Live" clId="Web-{B629EB71-B7B9-4C1F-93F7-ED0BB060D824}" dt="2024-10-13T15:54:03.541" v="396"/>
          <ac:picMkLst>
            <pc:docMk/>
            <pc:sldMk cId="3796395689" sldId="258"/>
            <ac:picMk id="16" creationId="{7F2429A2-8784-04CE-8332-A7F9B9F4D68D}"/>
          </ac:picMkLst>
        </pc:picChg>
        <pc:picChg chg="del">
          <ac:chgData name="Gabriel Felix" userId="07782871fe602995" providerId="Windows Live" clId="Web-{B629EB71-B7B9-4C1F-93F7-ED0BB060D824}" dt="2024-10-13T15:54:03.541" v="395"/>
          <ac:picMkLst>
            <pc:docMk/>
            <pc:sldMk cId="3796395689" sldId="258"/>
            <ac:picMk id="18" creationId="{6E93C01C-186A-63D7-2E3C-31DC1EBBFC78}"/>
          </ac:picMkLst>
        </pc:picChg>
        <pc:picChg chg="del">
          <ac:chgData name="Gabriel Felix" userId="07782871fe602995" providerId="Windows Live" clId="Web-{B629EB71-B7B9-4C1F-93F7-ED0BB060D824}" dt="2024-10-13T15:54:03.541" v="394"/>
          <ac:picMkLst>
            <pc:docMk/>
            <pc:sldMk cId="3796395689" sldId="258"/>
            <ac:picMk id="19" creationId="{DC8987AB-72B7-0260-DA14-B1AEF83E56F1}"/>
          </ac:picMkLst>
        </pc:picChg>
        <pc:picChg chg="del">
          <ac:chgData name="Gabriel Felix" userId="07782871fe602995" providerId="Windows Live" clId="Web-{B629EB71-B7B9-4C1F-93F7-ED0BB060D824}" dt="2024-10-13T15:54:05.729" v="406"/>
          <ac:picMkLst>
            <pc:docMk/>
            <pc:sldMk cId="3796395689" sldId="258"/>
            <ac:picMk id="21" creationId="{A63CE6C6-5D10-DE5B-F2D1-47C292CF1D0E}"/>
          </ac:picMkLst>
        </pc:picChg>
        <pc:picChg chg="del">
          <ac:chgData name="Gabriel Felix" userId="07782871fe602995" providerId="Windows Live" clId="Web-{B629EB71-B7B9-4C1F-93F7-ED0BB060D824}" dt="2024-10-13T15:54:05.729" v="405"/>
          <ac:picMkLst>
            <pc:docMk/>
            <pc:sldMk cId="3796395689" sldId="258"/>
            <ac:picMk id="22" creationId="{0BF9AA0B-C123-3218-A936-C811CDA3666F}"/>
          </ac:picMkLst>
        </pc:picChg>
        <pc:picChg chg="del">
          <ac:chgData name="Gabriel Felix" userId="07782871fe602995" providerId="Windows Live" clId="Web-{B629EB71-B7B9-4C1F-93F7-ED0BB060D824}" dt="2024-10-13T15:54:03.541" v="393"/>
          <ac:picMkLst>
            <pc:docMk/>
            <pc:sldMk cId="3796395689" sldId="258"/>
            <ac:picMk id="23" creationId="{B02C6199-247F-FA5F-38A6-7AFD53229E6D}"/>
          </ac:picMkLst>
        </pc:picChg>
        <pc:picChg chg="del">
          <ac:chgData name="Gabriel Felix" userId="07782871fe602995" providerId="Windows Live" clId="Web-{B629EB71-B7B9-4C1F-93F7-ED0BB060D824}" dt="2024-10-13T15:54:03.526" v="392"/>
          <ac:picMkLst>
            <pc:docMk/>
            <pc:sldMk cId="3796395689" sldId="258"/>
            <ac:picMk id="24" creationId="{073ECB4D-587F-7973-C98F-8B56F0FE94CC}"/>
          </ac:picMkLst>
        </pc:picChg>
        <pc:picChg chg="del">
          <ac:chgData name="Gabriel Felix" userId="07782871fe602995" providerId="Windows Live" clId="Web-{B629EB71-B7B9-4C1F-93F7-ED0BB060D824}" dt="2024-10-13T15:54:03.526" v="391"/>
          <ac:picMkLst>
            <pc:docMk/>
            <pc:sldMk cId="3796395689" sldId="258"/>
            <ac:picMk id="25" creationId="{F40B6DCB-427E-964C-EDE4-D1FCA5E1FBFB}"/>
          </ac:picMkLst>
        </pc:picChg>
        <pc:picChg chg="del">
          <ac:chgData name="Gabriel Felix" userId="07782871fe602995" providerId="Windows Live" clId="Web-{B629EB71-B7B9-4C1F-93F7-ED0BB060D824}" dt="2024-10-13T15:54:03.526" v="390"/>
          <ac:picMkLst>
            <pc:docMk/>
            <pc:sldMk cId="3796395689" sldId="258"/>
            <ac:picMk id="26" creationId="{015384D5-2973-3AF4-1754-154FB6E557DE}"/>
          </ac:picMkLst>
        </pc:picChg>
        <pc:picChg chg="add del mod">
          <ac:chgData name="Gabriel Felix" userId="07782871fe602995" providerId="Windows Live" clId="Web-{B629EB71-B7B9-4C1F-93F7-ED0BB060D824}" dt="2024-10-13T16:11:27.671" v="769"/>
          <ac:picMkLst>
            <pc:docMk/>
            <pc:sldMk cId="3796395689" sldId="258"/>
            <ac:picMk id="37" creationId="{7E39C9EE-E2D6-8BFE-5480-F96A1548A832}"/>
          </ac:picMkLst>
        </pc:picChg>
        <pc:picChg chg="add del mod">
          <ac:chgData name="Gabriel Felix" userId="07782871fe602995" providerId="Windows Live" clId="Web-{B629EB71-B7B9-4C1F-93F7-ED0BB060D824}" dt="2024-10-13T16:11:27.671" v="770"/>
          <ac:picMkLst>
            <pc:docMk/>
            <pc:sldMk cId="3796395689" sldId="258"/>
            <ac:picMk id="39" creationId="{30BCF20E-6BC5-A317-80A9-B60560A637F4}"/>
          </ac:picMkLst>
        </pc:picChg>
        <pc:picChg chg="add del mod">
          <ac:chgData name="Gabriel Felix" userId="07782871fe602995" providerId="Windows Live" clId="Web-{B629EB71-B7B9-4C1F-93F7-ED0BB060D824}" dt="2024-10-13T16:11:27.671" v="771"/>
          <ac:picMkLst>
            <pc:docMk/>
            <pc:sldMk cId="3796395689" sldId="258"/>
            <ac:picMk id="41" creationId="{2EA0E189-CD3B-FF8E-A4FD-12D4C698ACBF}"/>
          </ac:picMkLst>
        </pc:picChg>
        <pc:picChg chg="add del mod">
          <ac:chgData name="Gabriel Felix" userId="07782871fe602995" providerId="Windows Live" clId="Web-{B629EB71-B7B9-4C1F-93F7-ED0BB060D824}" dt="2024-10-13T16:11:27.671" v="772"/>
          <ac:picMkLst>
            <pc:docMk/>
            <pc:sldMk cId="3796395689" sldId="258"/>
            <ac:picMk id="43" creationId="{24C97D7E-1C67-C2D2-EB65-9FFDDBB056FD}"/>
          </ac:picMkLst>
        </pc:picChg>
        <pc:picChg chg="add del mod">
          <ac:chgData name="Gabriel Felix" userId="07782871fe602995" providerId="Windows Live" clId="Web-{B629EB71-B7B9-4C1F-93F7-ED0BB060D824}" dt="2024-10-13T16:11:27.671" v="773"/>
          <ac:picMkLst>
            <pc:docMk/>
            <pc:sldMk cId="3796395689" sldId="258"/>
            <ac:picMk id="45" creationId="{3EC09AC7-DDED-311D-7038-5200ACB0703D}"/>
          </ac:picMkLst>
        </pc:picChg>
        <pc:picChg chg="add del mod">
          <ac:chgData name="Gabriel Felix" userId="07782871fe602995" providerId="Windows Live" clId="Web-{B629EB71-B7B9-4C1F-93F7-ED0BB060D824}" dt="2024-10-13T16:11:27.671" v="774"/>
          <ac:picMkLst>
            <pc:docMk/>
            <pc:sldMk cId="3796395689" sldId="258"/>
            <ac:picMk id="46" creationId="{AEBD444F-F30D-E0FE-C96D-18778163240D}"/>
          </ac:picMkLst>
        </pc:picChg>
        <pc:picChg chg="add del mod">
          <ac:chgData name="Gabriel Felix" userId="07782871fe602995" providerId="Windows Live" clId="Web-{B629EB71-B7B9-4C1F-93F7-ED0BB060D824}" dt="2024-10-13T16:11:27.671" v="775"/>
          <ac:picMkLst>
            <pc:docMk/>
            <pc:sldMk cId="3796395689" sldId="258"/>
            <ac:picMk id="47" creationId="{04DF489E-9043-5EEB-D1CF-1BA16C2C188C}"/>
          </ac:picMkLst>
        </pc:picChg>
        <pc:picChg chg="add del mod">
          <ac:chgData name="Gabriel Felix" userId="07782871fe602995" providerId="Windows Live" clId="Web-{B629EB71-B7B9-4C1F-93F7-ED0BB060D824}" dt="2024-10-13T16:11:27.671" v="776"/>
          <ac:picMkLst>
            <pc:docMk/>
            <pc:sldMk cId="3796395689" sldId="258"/>
            <ac:picMk id="48" creationId="{9BE89D38-F759-BF1A-3E4C-40FA34A432EA}"/>
          </ac:picMkLst>
        </pc:picChg>
        <pc:picChg chg="add del mod">
          <ac:chgData name="Gabriel Felix" userId="07782871fe602995" providerId="Windows Live" clId="Web-{B629EB71-B7B9-4C1F-93F7-ED0BB060D824}" dt="2024-10-13T16:11:27.671" v="777"/>
          <ac:picMkLst>
            <pc:docMk/>
            <pc:sldMk cId="3796395689" sldId="258"/>
            <ac:picMk id="49" creationId="{447A737A-A8A6-32D4-E22D-6CA43BEE8026}"/>
          </ac:picMkLst>
        </pc:picChg>
        <pc:picChg chg="add del mod">
          <ac:chgData name="Gabriel Felix" userId="07782871fe602995" providerId="Windows Live" clId="Web-{B629EB71-B7B9-4C1F-93F7-ED0BB060D824}" dt="2024-10-13T16:11:26.171" v="758"/>
          <ac:picMkLst>
            <pc:docMk/>
            <pc:sldMk cId="3796395689" sldId="258"/>
            <ac:picMk id="50" creationId="{BD865EA9-CF27-F695-90BC-FC014C859875}"/>
          </ac:picMkLst>
        </pc:picChg>
        <pc:picChg chg="add del mod">
          <ac:chgData name="Gabriel Felix" userId="07782871fe602995" providerId="Windows Live" clId="Web-{B629EB71-B7B9-4C1F-93F7-ED0BB060D824}" dt="2024-10-13T16:11:26.171" v="759"/>
          <ac:picMkLst>
            <pc:docMk/>
            <pc:sldMk cId="3796395689" sldId="258"/>
            <ac:picMk id="51" creationId="{883A06BF-6FE3-24FA-D633-4995C8EA3DF0}"/>
          </ac:picMkLst>
        </pc:picChg>
      </pc:sldChg>
      <pc:sldChg chg="addSp delSp modSp add replId">
        <pc:chgData name="Gabriel Felix" userId="07782871fe602995" providerId="Windows Live" clId="Web-{B629EB71-B7B9-4C1F-93F7-ED0BB060D824}" dt="2024-10-13T16:45:06.856" v="1572" actId="14100"/>
        <pc:sldMkLst>
          <pc:docMk/>
          <pc:sldMk cId="376920988" sldId="259"/>
        </pc:sldMkLst>
        <pc:spChg chg="add mod">
          <ac:chgData name="Gabriel Felix" userId="07782871fe602995" providerId="Windows Live" clId="Web-{B629EB71-B7B9-4C1F-93F7-ED0BB060D824}" dt="2024-10-13T16:38:41.598" v="1473" actId="1076"/>
          <ac:spMkLst>
            <pc:docMk/>
            <pc:sldMk cId="376920988" sldId="259"/>
            <ac:spMk id="3" creationId="{89ED37AC-96A1-D12C-6DE1-68D0D681D003}"/>
          </ac:spMkLst>
        </pc:spChg>
        <pc:spChg chg="mod">
          <ac:chgData name="Gabriel Felix" userId="07782871fe602995" providerId="Windows Live" clId="Web-{B629EB71-B7B9-4C1F-93F7-ED0BB060D824}" dt="2024-10-13T16:45:06.856" v="1572" actId="14100"/>
          <ac:spMkLst>
            <pc:docMk/>
            <pc:sldMk cId="376920988" sldId="259"/>
            <ac:spMk id="4" creationId="{0BC3B531-C153-163D-17EF-33FDE1B363CD}"/>
          </ac:spMkLst>
        </pc:spChg>
        <pc:spChg chg="add mod">
          <ac:chgData name="Gabriel Felix" userId="07782871fe602995" providerId="Windows Live" clId="Web-{B629EB71-B7B9-4C1F-93F7-ED0BB060D824}" dt="2024-10-13T16:38:41.613" v="1474" actId="1076"/>
          <ac:spMkLst>
            <pc:docMk/>
            <pc:sldMk cId="376920988" sldId="259"/>
            <ac:spMk id="7" creationId="{F424E5B1-6A0A-DCBF-827B-6DE997A426F0}"/>
          </ac:spMkLst>
        </pc:spChg>
        <pc:spChg chg="add mod">
          <ac:chgData name="Gabriel Felix" userId="07782871fe602995" providerId="Windows Live" clId="Web-{B629EB71-B7B9-4C1F-93F7-ED0BB060D824}" dt="2024-10-13T16:38:48.520" v="1481" actId="1076"/>
          <ac:spMkLst>
            <pc:docMk/>
            <pc:sldMk cId="376920988" sldId="259"/>
            <ac:spMk id="8" creationId="{59C4A3E8-4174-2546-6C22-FB4A238611FC}"/>
          </ac:spMkLst>
        </pc:spChg>
        <pc:spChg chg="add mod">
          <ac:chgData name="Gabriel Felix" userId="07782871fe602995" providerId="Windows Live" clId="Web-{B629EB71-B7B9-4C1F-93F7-ED0BB060D824}" dt="2024-10-13T16:38:41.629" v="1475" actId="1076"/>
          <ac:spMkLst>
            <pc:docMk/>
            <pc:sldMk cId="376920988" sldId="259"/>
            <ac:spMk id="9" creationId="{43AE1307-29C0-1013-998A-C6457038AD7F}"/>
          </ac:spMkLst>
        </pc:spChg>
        <pc:spChg chg="add mod">
          <ac:chgData name="Gabriel Felix" userId="07782871fe602995" providerId="Windows Live" clId="Web-{B629EB71-B7B9-4C1F-93F7-ED0BB060D824}" dt="2024-10-13T16:38:41.629" v="1476" actId="1076"/>
          <ac:spMkLst>
            <pc:docMk/>
            <pc:sldMk cId="376920988" sldId="259"/>
            <ac:spMk id="10" creationId="{44E6D556-CAF2-4569-B40F-C1F3F382BBC6}"/>
          </ac:spMkLst>
        </pc:spChg>
        <pc:spChg chg="add mod">
          <ac:chgData name="Gabriel Felix" userId="07782871fe602995" providerId="Windows Live" clId="Web-{B629EB71-B7B9-4C1F-93F7-ED0BB060D824}" dt="2024-10-13T16:38:48.536" v="1482" actId="1076"/>
          <ac:spMkLst>
            <pc:docMk/>
            <pc:sldMk cId="376920988" sldId="259"/>
            <ac:spMk id="11" creationId="{043A85E4-7B95-2AD0-1876-20EC9D3FAB97}"/>
          </ac:spMkLst>
        </pc:spChg>
        <pc:spChg chg="add mod">
          <ac:chgData name="Gabriel Felix" userId="07782871fe602995" providerId="Windows Live" clId="Web-{B629EB71-B7B9-4C1F-93F7-ED0BB060D824}" dt="2024-10-13T16:39:04.177" v="1497" actId="1076"/>
          <ac:spMkLst>
            <pc:docMk/>
            <pc:sldMk cId="376920988" sldId="259"/>
            <ac:spMk id="12" creationId="{A7336CA2-16ED-7A0D-EF99-A78F1175FE7A}"/>
          </ac:spMkLst>
        </pc:spChg>
        <pc:spChg chg="del">
          <ac:chgData name="Gabriel Felix" userId="07782871fe602995" providerId="Windows Live" clId="Web-{B629EB71-B7B9-4C1F-93F7-ED0BB060D824}" dt="2024-10-13T16:11:38.687" v="791"/>
          <ac:spMkLst>
            <pc:docMk/>
            <pc:sldMk cId="376920988" sldId="259"/>
            <ac:spMk id="13" creationId="{62FAAD15-2BFA-9465-F8B5-F17224C57822}"/>
          </ac:spMkLst>
        </pc:spChg>
        <pc:spChg chg="add mod">
          <ac:chgData name="Gabriel Felix" userId="07782871fe602995" providerId="Windows Live" clId="Web-{B629EB71-B7B9-4C1F-93F7-ED0BB060D824}" dt="2024-10-13T16:38:48.551" v="1483" actId="1076"/>
          <ac:spMkLst>
            <pc:docMk/>
            <pc:sldMk cId="376920988" sldId="259"/>
            <ac:spMk id="14" creationId="{DBB8980D-4A01-04AB-2B02-8049C97B9170}"/>
          </ac:spMkLst>
        </pc:spChg>
        <pc:spChg chg="add mod">
          <ac:chgData name="Gabriel Felix" userId="07782871fe602995" providerId="Windows Live" clId="Web-{B629EB71-B7B9-4C1F-93F7-ED0BB060D824}" dt="2024-10-13T16:38:48.567" v="1484" actId="1076"/>
          <ac:spMkLst>
            <pc:docMk/>
            <pc:sldMk cId="376920988" sldId="259"/>
            <ac:spMk id="15" creationId="{EA9090EE-8CF1-774B-9236-C0BA6CA2861E}"/>
          </ac:spMkLst>
        </pc:spChg>
        <pc:spChg chg="add mod">
          <ac:chgData name="Gabriel Felix" userId="07782871fe602995" providerId="Windows Live" clId="Web-{B629EB71-B7B9-4C1F-93F7-ED0BB060D824}" dt="2024-10-13T16:38:48.583" v="1485" actId="1076"/>
          <ac:spMkLst>
            <pc:docMk/>
            <pc:sldMk cId="376920988" sldId="259"/>
            <ac:spMk id="16" creationId="{BC305C19-718E-CE69-B2DA-00CCA6C7A471}"/>
          </ac:spMkLst>
        </pc:spChg>
        <pc:spChg chg="del">
          <ac:chgData name="Gabriel Felix" userId="07782871fe602995" providerId="Windows Live" clId="Web-{B629EB71-B7B9-4C1F-93F7-ED0BB060D824}" dt="2024-10-13T16:11:41.781" v="800"/>
          <ac:spMkLst>
            <pc:docMk/>
            <pc:sldMk cId="376920988" sldId="259"/>
            <ac:spMk id="17" creationId="{F46AF131-98ED-2113-7E28-26E8AF5D11CD}"/>
          </ac:spMkLst>
        </pc:spChg>
        <pc:spChg chg="add mod">
          <ac:chgData name="Gabriel Felix" userId="07782871fe602995" providerId="Windows Live" clId="Web-{B629EB71-B7B9-4C1F-93F7-ED0BB060D824}" dt="2024-10-13T16:38:48.583" v="1486" actId="1076"/>
          <ac:spMkLst>
            <pc:docMk/>
            <pc:sldMk cId="376920988" sldId="259"/>
            <ac:spMk id="18" creationId="{F942A69A-3D04-5362-BF98-5E13FF26F360}"/>
          </ac:spMkLst>
        </pc:spChg>
        <pc:spChg chg="add mod">
          <ac:chgData name="Gabriel Felix" userId="07782871fe602995" providerId="Windows Live" clId="Web-{B629EB71-B7B9-4C1F-93F7-ED0BB060D824}" dt="2024-10-13T16:39:04.193" v="1498" actId="1076"/>
          <ac:spMkLst>
            <pc:docMk/>
            <pc:sldMk cId="376920988" sldId="259"/>
            <ac:spMk id="19" creationId="{26A394E1-76F8-EB4B-40AF-2CD868E7D731}"/>
          </ac:spMkLst>
        </pc:spChg>
        <pc:spChg chg="add mod">
          <ac:chgData name="Gabriel Felix" userId="07782871fe602995" providerId="Windows Live" clId="Web-{B629EB71-B7B9-4C1F-93F7-ED0BB060D824}" dt="2024-10-13T16:39:04.209" v="1499" actId="1076"/>
          <ac:spMkLst>
            <pc:docMk/>
            <pc:sldMk cId="376920988" sldId="259"/>
            <ac:spMk id="20" creationId="{8F14D1BF-45D7-A64A-77D0-F9061694AA10}"/>
          </ac:spMkLst>
        </pc:spChg>
        <pc:spChg chg="del">
          <ac:chgData name="Gabriel Felix" userId="07782871fe602995" providerId="Windows Live" clId="Web-{B629EB71-B7B9-4C1F-93F7-ED0BB060D824}" dt="2024-10-13T16:11:38.687" v="790"/>
          <ac:spMkLst>
            <pc:docMk/>
            <pc:sldMk cId="376920988" sldId="259"/>
            <ac:spMk id="27" creationId="{4170C3C0-7AD4-D75D-F67E-B096903E7E56}"/>
          </ac:spMkLst>
        </pc:spChg>
        <pc:spChg chg="del">
          <ac:chgData name="Gabriel Felix" userId="07782871fe602995" providerId="Windows Live" clId="Web-{B629EB71-B7B9-4C1F-93F7-ED0BB060D824}" dt="2024-10-13T16:11:41.781" v="799"/>
          <ac:spMkLst>
            <pc:docMk/>
            <pc:sldMk cId="376920988" sldId="259"/>
            <ac:spMk id="28" creationId="{77975D36-E6F7-4DDE-4E9F-449279AA2CA1}"/>
          </ac:spMkLst>
        </pc:spChg>
        <pc:spChg chg="del">
          <ac:chgData name="Gabriel Felix" userId="07782871fe602995" providerId="Windows Live" clId="Web-{B629EB71-B7B9-4C1F-93F7-ED0BB060D824}" dt="2024-10-13T16:11:38.687" v="789"/>
          <ac:spMkLst>
            <pc:docMk/>
            <pc:sldMk cId="376920988" sldId="259"/>
            <ac:spMk id="29" creationId="{FF37DC20-7F4E-6BDE-0ED7-8DFFF5BE7F31}"/>
          </ac:spMkLst>
        </pc:spChg>
        <pc:spChg chg="del">
          <ac:chgData name="Gabriel Felix" userId="07782871fe602995" providerId="Windows Live" clId="Web-{B629EB71-B7B9-4C1F-93F7-ED0BB060D824}" dt="2024-10-13T16:11:41.781" v="798"/>
          <ac:spMkLst>
            <pc:docMk/>
            <pc:sldMk cId="376920988" sldId="259"/>
            <ac:spMk id="30" creationId="{329EEC99-4BEC-EE0E-FC66-3B1BEE0DF8F5}"/>
          </ac:spMkLst>
        </pc:spChg>
        <pc:spChg chg="del">
          <ac:chgData name="Gabriel Felix" userId="07782871fe602995" providerId="Windows Live" clId="Web-{B629EB71-B7B9-4C1F-93F7-ED0BB060D824}" dt="2024-10-13T16:11:38.687" v="788"/>
          <ac:spMkLst>
            <pc:docMk/>
            <pc:sldMk cId="376920988" sldId="259"/>
            <ac:spMk id="31" creationId="{9D3767C8-4E6B-EE28-9BCC-365320DA7F0D}"/>
          </ac:spMkLst>
        </pc:spChg>
        <pc:spChg chg="del">
          <ac:chgData name="Gabriel Felix" userId="07782871fe602995" providerId="Windows Live" clId="Web-{B629EB71-B7B9-4C1F-93F7-ED0BB060D824}" dt="2024-10-13T16:11:38.687" v="787"/>
          <ac:spMkLst>
            <pc:docMk/>
            <pc:sldMk cId="376920988" sldId="259"/>
            <ac:spMk id="32" creationId="{0301BC23-9544-32CB-B437-5C4FF6F48FB8}"/>
          </ac:spMkLst>
        </pc:spChg>
        <pc:spChg chg="del">
          <ac:chgData name="Gabriel Felix" userId="07782871fe602995" providerId="Windows Live" clId="Web-{B629EB71-B7B9-4C1F-93F7-ED0BB060D824}" dt="2024-10-13T16:11:41.781" v="797"/>
          <ac:spMkLst>
            <pc:docMk/>
            <pc:sldMk cId="376920988" sldId="259"/>
            <ac:spMk id="33" creationId="{A44D8730-820D-9915-FE92-529088E59BFB}"/>
          </ac:spMkLst>
        </pc:spChg>
        <pc:spChg chg="del">
          <ac:chgData name="Gabriel Felix" userId="07782871fe602995" providerId="Windows Live" clId="Web-{B629EB71-B7B9-4C1F-93F7-ED0BB060D824}" dt="2024-10-13T16:11:38.687" v="786"/>
          <ac:spMkLst>
            <pc:docMk/>
            <pc:sldMk cId="376920988" sldId="259"/>
            <ac:spMk id="34" creationId="{5A492F5D-2CE5-CB2D-FF53-48CFFA529214}"/>
          </ac:spMkLst>
        </pc:spChg>
        <pc:spChg chg="del">
          <ac:chgData name="Gabriel Felix" userId="07782871fe602995" providerId="Windows Live" clId="Web-{B629EB71-B7B9-4C1F-93F7-ED0BB060D824}" dt="2024-10-13T16:11:38.687" v="785"/>
          <ac:spMkLst>
            <pc:docMk/>
            <pc:sldMk cId="376920988" sldId="259"/>
            <ac:spMk id="35" creationId="{D654B639-3AA1-5698-51D8-8473E19CB446}"/>
          </ac:spMkLst>
        </pc:spChg>
        <pc:spChg chg="add mod">
          <ac:chgData name="Gabriel Felix" userId="07782871fe602995" providerId="Windows Live" clId="Web-{B629EB71-B7B9-4C1F-93F7-ED0BB060D824}" dt="2024-10-13T16:39:09.865" v="1513" actId="1076"/>
          <ac:spMkLst>
            <pc:docMk/>
            <pc:sldMk cId="376920988" sldId="259"/>
            <ac:spMk id="57" creationId="{F0F2DA1D-AC21-9CE4-A2EE-016B91CB9540}"/>
          </ac:spMkLst>
        </pc:spChg>
        <pc:spChg chg="add mod">
          <ac:chgData name="Gabriel Felix" userId="07782871fe602995" providerId="Windows Live" clId="Web-{B629EB71-B7B9-4C1F-93F7-ED0BB060D824}" dt="2024-10-13T16:39:09.865" v="1514" actId="1076"/>
          <ac:spMkLst>
            <pc:docMk/>
            <pc:sldMk cId="376920988" sldId="259"/>
            <ac:spMk id="58" creationId="{8A8071FE-7492-BF2A-12F8-2FD10DD51D08}"/>
          </ac:spMkLst>
        </pc:spChg>
        <pc:spChg chg="add mod">
          <ac:chgData name="Gabriel Felix" userId="07782871fe602995" providerId="Windows Live" clId="Web-{B629EB71-B7B9-4C1F-93F7-ED0BB060D824}" dt="2024-10-13T16:39:09.881" v="1515" actId="1076"/>
          <ac:spMkLst>
            <pc:docMk/>
            <pc:sldMk cId="376920988" sldId="259"/>
            <ac:spMk id="59" creationId="{F0AF7CCE-C342-7EB6-DD70-05A463E2F105}"/>
          </ac:spMkLst>
        </pc:spChg>
        <pc:spChg chg="add mod">
          <ac:chgData name="Gabriel Felix" userId="07782871fe602995" providerId="Windows Live" clId="Web-{B629EB71-B7B9-4C1F-93F7-ED0BB060D824}" dt="2024-10-13T16:38:48.645" v="1491" actId="1076"/>
          <ac:spMkLst>
            <pc:docMk/>
            <pc:sldMk cId="376920988" sldId="259"/>
            <ac:spMk id="64" creationId="{EBB87AF8-13B4-07E6-CB65-496E9319BB37}"/>
          </ac:spMkLst>
        </pc:spChg>
        <pc:spChg chg="add mod">
          <ac:chgData name="Gabriel Felix" userId="07782871fe602995" providerId="Windows Live" clId="Web-{B629EB71-B7B9-4C1F-93F7-ED0BB060D824}" dt="2024-10-13T16:38:48.708" v="1496" actId="1076"/>
          <ac:spMkLst>
            <pc:docMk/>
            <pc:sldMk cId="376920988" sldId="259"/>
            <ac:spMk id="73" creationId="{0CA265A3-48D6-CD94-8DFA-884F73BD975C}"/>
          </ac:spMkLst>
        </pc:spChg>
        <pc:spChg chg="add mod">
          <ac:chgData name="Gabriel Felix" userId="07782871fe602995" providerId="Windows Live" clId="Web-{B629EB71-B7B9-4C1F-93F7-ED0BB060D824}" dt="2024-10-13T16:39:04.287" v="1507" actId="1076"/>
          <ac:spMkLst>
            <pc:docMk/>
            <pc:sldMk cId="376920988" sldId="259"/>
            <ac:spMk id="78" creationId="{A90B4890-602B-0536-4290-D5F66FD83870}"/>
          </ac:spMkLst>
        </pc:spChg>
        <pc:spChg chg="add mod">
          <ac:chgData name="Gabriel Felix" userId="07782871fe602995" providerId="Windows Live" clId="Web-{B629EB71-B7B9-4C1F-93F7-ED0BB060D824}" dt="2024-10-13T16:39:09.943" v="1520" actId="1076"/>
          <ac:spMkLst>
            <pc:docMk/>
            <pc:sldMk cId="376920988" sldId="259"/>
            <ac:spMk id="83" creationId="{567F8DFC-072D-3A45-07E9-29F74A397E56}"/>
          </ac:spMkLst>
        </pc:spChg>
        <pc:picChg chg="mod">
          <ac:chgData name="Gabriel Felix" userId="07782871fe602995" providerId="Windows Live" clId="Web-{B629EB71-B7B9-4C1F-93F7-ED0BB060D824}" dt="2024-10-13T16:11:55.344" v="810"/>
          <ac:picMkLst>
            <pc:docMk/>
            <pc:sldMk cId="376920988" sldId="259"/>
            <ac:picMk id="5" creationId="{5E4F3651-4353-002A-68FC-79D8E90CCE98}"/>
          </ac:picMkLst>
        </pc:picChg>
        <pc:picChg chg="add mod">
          <ac:chgData name="Gabriel Felix" userId="07782871fe602995" providerId="Windows Live" clId="Web-{B629EB71-B7B9-4C1F-93F7-ED0BB060D824}" dt="2024-10-13T16:38:41.645" v="1477" actId="1076"/>
          <ac:picMkLst>
            <pc:docMk/>
            <pc:sldMk cId="376920988" sldId="259"/>
            <ac:picMk id="22" creationId="{A5F7D40B-4247-AFDA-7344-CA1ACF29D4CD}"/>
          </ac:picMkLst>
        </pc:picChg>
        <pc:picChg chg="add mod">
          <ac:chgData name="Gabriel Felix" userId="07782871fe602995" providerId="Windows Live" clId="Web-{B629EB71-B7B9-4C1F-93F7-ED0BB060D824}" dt="2024-10-13T16:38:41.660" v="1478" actId="1076"/>
          <ac:picMkLst>
            <pc:docMk/>
            <pc:sldMk cId="376920988" sldId="259"/>
            <ac:picMk id="24" creationId="{CFB22CD2-E233-8744-2405-81E66BA327CA}"/>
          </ac:picMkLst>
        </pc:picChg>
        <pc:picChg chg="add mod">
          <ac:chgData name="Gabriel Felix" userId="07782871fe602995" providerId="Windows Live" clId="Web-{B629EB71-B7B9-4C1F-93F7-ED0BB060D824}" dt="2024-10-13T16:38:41.660" v="1479" actId="1076"/>
          <ac:picMkLst>
            <pc:docMk/>
            <pc:sldMk cId="376920988" sldId="259"/>
            <ac:picMk id="25" creationId="{7F967809-3296-39F0-FED3-77235E20857A}"/>
          </ac:picMkLst>
        </pc:picChg>
        <pc:picChg chg="add mod">
          <ac:chgData name="Gabriel Felix" userId="07782871fe602995" providerId="Windows Live" clId="Web-{B629EB71-B7B9-4C1F-93F7-ED0BB060D824}" dt="2024-10-13T16:38:41.676" v="1480" actId="1076"/>
          <ac:picMkLst>
            <pc:docMk/>
            <pc:sldMk cId="376920988" sldId="259"/>
            <ac:picMk id="26" creationId="{A9D26B12-1371-3A2F-EA2B-037AE37D71DB}"/>
          </ac:picMkLst>
        </pc:picChg>
        <pc:picChg chg="add mod">
          <ac:chgData name="Gabriel Felix" userId="07782871fe602995" providerId="Windows Live" clId="Web-{B629EB71-B7B9-4C1F-93F7-ED0BB060D824}" dt="2024-10-13T16:38:48.598" v="1487" actId="1076"/>
          <ac:picMkLst>
            <pc:docMk/>
            <pc:sldMk cId="376920988" sldId="259"/>
            <ac:picMk id="36" creationId="{8FC6A7E0-61E8-7C0C-E39E-03D2D953B540}"/>
          </ac:picMkLst>
        </pc:picChg>
        <pc:picChg chg="del">
          <ac:chgData name="Gabriel Felix" userId="07782871fe602995" providerId="Windows Live" clId="Web-{B629EB71-B7B9-4C1F-93F7-ED0BB060D824}" dt="2024-10-13T16:11:38.687" v="784"/>
          <ac:picMkLst>
            <pc:docMk/>
            <pc:sldMk cId="376920988" sldId="259"/>
            <ac:picMk id="37" creationId="{7E39C9EE-E2D6-8BFE-5480-F96A1548A832}"/>
          </ac:picMkLst>
        </pc:picChg>
        <pc:picChg chg="add del mod">
          <ac:chgData name="Gabriel Felix" userId="07782871fe602995" providerId="Windows Live" clId="Web-{B629EB71-B7B9-4C1F-93F7-ED0BB060D824}" dt="2024-10-13T16:25:42.472" v="1077"/>
          <ac:picMkLst>
            <pc:docMk/>
            <pc:sldMk cId="376920988" sldId="259"/>
            <ac:picMk id="38" creationId="{05C2CAB1-E80E-9D6C-DEF6-C8089CC1D88A}"/>
          </ac:picMkLst>
        </pc:picChg>
        <pc:picChg chg="del">
          <ac:chgData name="Gabriel Felix" userId="07782871fe602995" providerId="Windows Live" clId="Web-{B629EB71-B7B9-4C1F-93F7-ED0BB060D824}" dt="2024-10-13T16:11:38.687" v="783"/>
          <ac:picMkLst>
            <pc:docMk/>
            <pc:sldMk cId="376920988" sldId="259"/>
            <ac:picMk id="39" creationId="{30BCF20E-6BC5-A317-80A9-B60560A637F4}"/>
          </ac:picMkLst>
        </pc:picChg>
        <pc:picChg chg="add mod">
          <ac:chgData name="Gabriel Felix" userId="07782871fe602995" providerId="Windows Live" clId="Web-{B629EB71-B7B9-4C1F-93F7-ED0BB060D824}" dt="2024-10-13T16:38:48.614" v="1488" actId="1076"/>
          <ac:picMkLst>
            <pc:docMk/>
            <pc:sldMk cId="376920988" sldId="259"/>
            <ac:picMk id="40" creationId="{A21DB39C-8EEF-34E3-BB0C-6FE488F514A1}"/>
          </ac:picMkLst>
        </pc:picChg>
        <pc:picChg chg="del">
          <ac:chgData name="Gabriel Felix" userId="07782871fe602995" providerId="Windows Live" clId="Web-{B629EB71-B7B9-4C1F-93F7-ED0BB060D824}" dt="2024-10-13T16:11:41.781" v="796"/>
          <ac:picMkLst>
            <pc:docMk/>
            <pc:sldMk cId="376920988" sldId="259"/>
            <ac:picMk id="41" creationId="{2EA0E189-CD3B-FF8E-A4FD-12D4C698ACBF}"/>
          </ac:picMkLst>
        </pc:picChg>
        <pc:picChg chg="add mod">
          <ac:chgData name="Gabriel Felix" userId="07782871fe602995" providerId="Windows Live" clId="Web-{B629EB71-B7B9-4C1F-93F7-ED0BB060D824}" dt="2024-10-13T16:38:48.630" v="1489" actId="1076"/>
          <ac:picMkLst>
            <pc:docMk/>
            <pc:sldMk cId="376920988" sldId="259"/>
            <ac:picMk id="42" creationId="{F2E5E1DC-C242-D594-E6DD-42F420D90053}"/>
          </ac:picMkLst>
        </pc:picChg>
        <pc:picChg chg="del">
          <ac:chgData name="Gabriel Felix" userId="07782871fe602995" providerId="Windows Live" clId="Web-{B629EB71-B7B9-4C1F-93F7-ED0BB060D824}" dt="2024-10-13T16:11:41.781" v="795"/>
          <ac:picMkLst>
            <pc:docMk/>
            <pc:sldMk cId="376920988" sldId="259"/>
            <ac:picMk id="43" creationId="{24C97D7E-1C67-C2D2-EB65-9FFDDBB056FD}"/>
          </ac:picMkLst>
        </pc:picChg>
        <pc:picChg chg="add del mod">
          <ac:chgData name="Gabriel Felix" userId="07782871fe602995" providerId="Windows Live" clId="Web-{B629EB71-B7B9-4C1F-93F7-ED0BB060D824}" dt="2024-10-13T16:32:55.342" v="1303"/>
          <ac:picMkLst>
            <pc:docMk/>
            <pc:sldMk cId="376920988" sldId="259"/>
            <ac:picMk id="44" creationId="{98E36546-01F0-869E-D8AA-307CF447F867}"/>
          </ac:picMkLst>
        </pc:picChg>
        <pc:picChg chg="del">
          <ac:chgData name="Gabriel Felix" userId="07782871fe602995" providerId="Windows Live" clId="Web-{B629EB71-B7B9-4C1F-93F7-ED0BB060D824}" dt="2024-10-13T16:11:41.781" v="794"/>
          <ac:picMkLst>
            <pc:docMk/>
            <pc:sldMk cId="376920988" sldId="259"/>
            <ac:picMk id="45" creationId="{3EC09AC7-DDED-311D-7038-5200ACB0703D}"/>
          </ac:picMkLst>
        </pc:picChg>
        <pc:picChg chg="del">
          <ac:chgData name="Gabriel Felix" userId="07782871fe602995" providerId="Windows Live" clId="Web-{B629EB71-B7B9-4C1F-93F7-ED0BB060D824}" dt="2024-10-13T16:11:38.687" v="782"/>
          <ac:picMkLst>
            <pc:docMk/>
            <pc:sldMk cId="376920988" sldId="259"/>
            <ac:picMk id="46" creationId="{AEBD444F-F30D-E0FE-C96D-18778163240D}"/>
          </ac:picMkLst>
        </pc:picChg>
        <pc:picChg chg="del">
          <ac:chgData name="Gabriel Felix" userId="07782871fe602995" providerId="Windows Live" clId="Web-{B629EB71-B7B9-4C1F-93F7-ED0BB060D824}" dt="2024-10-13T16:11:41.781" v="793"/>
          <ac:picMkLst>
            <pc:docMk/>
            <pc:sldMk cId="376920988" sldId="259"/>
            <ac:picMk id="47" creationId="{04DF489E-9043-5EEB-D1CF-1BA16C2C188C}"/>
          </ac:picMkLst>
        </pc:picChg>
        <pc:picChg chg="del">
          <ac:chgData name="Gabriel Felix" userId="07782871fe602995" providerId="Windows Live" clId="Web-{B629EB71-B7B9-4C1F-93F7-ED0BB060D824}" dt="2024-10-13T16:11:38.687" v="781"/>
          <ac:picMkLst>
            <pc:docMk/>
            <pc:sldMk cId="376920988" sldId="259"/>
            <ac:picMk id="48" creationId="{9BE89D38-F759-BF1A-3E4C-40FA34A432EA}"/>
          </ac:picMkLst>
        </pc:picChg>
        <pc:picChg chg="del">
          <ac:chgData name="Gabriel Felix" userId="07782871fe602995" providerId="Windows Live" clId="Web-{B629EB71-B7B9-4C1F-93F7-ED0BB060D824}" dt="2024-10-13T16:11:41.781" v="792"/>
          <ac:picMkLst>
            <pc:docMk/>
            <pc:sldMk cId="376920988" sldId="259"/>
            <ac:picMk id="49" creationId="{447A737A-A8A6-32D4-E22D-6CA43BEE8026}"/>
          </ac:picMkLst>
        </pc:picChg>
        <pc:picChg chg="del">
          <ac:chgData name="Gabriel Felix" userId="07782871fe602995" providerId="Windows Live" clId="Web-{B629EB71-B7B9-4C1F-93F7-ED0BB060D824}" dt="2024-10-13T16:11:38.687" v="780"/>
          <ac:picMkLst>
            <pc:docMk/>
            <pc:sldMk cId="376920988" sldId="259"/>
            <ac:picMk id="50" creationId="{BD865EA9-CF27-F695-90BC-FC014C859875}"/>
          </ac:picMkLst>
        </pc:picChg>
        <pc:picChg chg="del">
          <ac:chgData name="Gabriel Felix" userId="07782871fe602995" providerId="Windows Live" clId="Web-{B629EB71-B7B9-4C1F-93F7-ED0BB060D824}" dt="2024-10-13T16:11:38.687" v="779"/>
          <ac:picMkLst>
            <pc:docMk/>
            <pc:sldMk cId="376920988" sldId="259"/>
            <ac:picMk id="51" creationId="{883A06BF-6FE3-24FA-D633-4995C8EA3DF0}"/>
          </ac:picMkLst>
        </pc:picChg>
        <pc:picChg chg="add del mod">
          <ac:chgData name="Gabriel Felix" userId="07782871fe602995" providerId="Windows Live" clId="Web-{B629EB71-B7B9-4C1F-93F7-ED0BB060D824}" dt="2024-10-13T16:32:55.342" v="1302"/>
          <ac:picMkLst>
            <pc:docMk/>
            <pc:sldMk cId="376920988" sldId="259"/>
            <ac:picMk id="52" creationId="{B19ADFBE-4879-4E97-B71E-27337F891515}"/>
          </ac:picMkLst>
        </pc:picChg>
        <pc:picChg chg="add del mod">
          <ac:chgData name="Gabriel Felix" userId="07782871fe602995" providerId="Windows Live" clId="Web-{B629EB71-B7B9-4C1F-93F7-ED0BB060D824}" dt="2024-10-13T16:32:55.342" v="1301"/>
          <ac:picMkLst>
            <pc:docMk/>
            <pc:sldMk cId="376920988" sldId="259"/>
            <ac:picMk id="53" creationId="{B42C520D-0757-F11E-6C7A-87F3EF66AED9}"/>
          </ac:picMkLst>
        </pc:picChg>
        <pc:picChg chg="add del mod">
          <ac:chgData name="Gabriel Felix" userId="07782871fe602995" providerId="Windows Live" clId="Web-{B629EB71-B7B9-4C1F-93F7-ED0BB060D824}" dt="2024-10-13T16:36:19.949" v="1370"/>
          <ac:picMkLst>
            <pc:docMk/>
            <pc:sldMk cId="376920988" sldId="259"/>
            <ac:picMk id="54" creationId="{EED734BF-FE3E-C6D2-8218-80B76498EF4F}"/>
          </ac:picMkLst>
        </pc:picChg>
        <pc:picChg chg="add del mod">
          <ac:chgData name="Gabriel Felix" userId="07782871fe602995" providerId="Windows Live" clId="Web-{B629EB71-B7B9-4C1F-93F7-ED0BB060D824}" dt="2024-10-13T16:36:19.949" v="1369"/>
          <ac:picMkLst>
            <pc:docMk/>
            <pc:sldMk cId="376920988" sldId="259"/>
            <ac:picMk id="55" creationId="{85CFE546-9B37-2A3E-5C12-E8E8F676E017}"/>
          </ac:picMkLst>
        </pc:picChg>
        <pc:picChg chg="add del mod">
          <ac:chgData name="Gabriel Felix" userId="07782871fe602995" providerId="Windows Live" clId="Web-{B629EB71-B7B9-4C1F-93F7-ED0BB060D824}" dt="2024-10-13T16:36:19.949" v="1368"/>
          <ac:picMkLst>
            <pc:docMk/>
            <pc:sldMk cId="376920988" sldId="259"/>
            <ac:picMk id="56" creationId="{B8C3FE69-4CA0-288F-C0B3-0EC789A39787}"/>
          </ac:picMkLst>
        </pc:picChg>
        <pc:picChg chg="add del mod">
          <ac:chgData name="Gabriel Felix" userId="07782871fe602995" providerId="Windows Live" clId="Web-{B629EB71-B7B9-4C1F-93F7-ED0BB060D824}" dt="2024-10-13T16:37:46.016" v="1423"/>
          <ac:picMkLst>
            <pc:docMk/>
            <pc:sldMk cId="376920988" sldId="259"/>
            <ac:picMk id="60" creationId="{EA080AC0-4FA6-B58D-5386-6DD3C21D0DAA}"/>
          </ac:picMkLst>
        </pc:picChg>
        <pc:picChg chg="add del mod">
          <ac:chgData name="Gabriel Felix" userId="07782871fe602995" providerId="Windows Live" clId="Web-{B629EB71-B7B9-4C1F-93F7-ED0BB060D824}" dt="2024-10-13T16:37:46.016" v="1422"/>
          <ac:picMkLst>
            <pc:docMk/>
            <pc:sldMk cId="376920988" sldId="259"/>
            <ac:picMk id="61" creationId="{CC1A8D20-8AAC-C0B8-08D8-90198D4E0677}"/>
          </ac:picMkLst>
        </pc:picChg>
        <pc:picChg chg="add del mod">
          <ac:chgData name="Gabriel Felix" userId="07782871fe602995" providerId="Windows Live" clId="Web-{B629EB71-B7B9-4C1F-93F7-ED0BB060D824}" dt="2024-10-13T16:37:46.001" v="1421"/>
          <ac:picMkLst>
            <pc:docMk/>
            <pc:sldMk cId="376920988" sldId="259"/>
            <ac:picMk id="62" creationId="{206527AD-ABB9-387B-3C4F-484DAF814785}"/>
          </ac:picMkLst>
        </pc:picChg>
        <pc:picChg chg="add mod">
          <ac:chgData name="Gabriel Felix" userId="07782871fe602995" providerId="Windows Live" clId="Web-{B629EB71-B7B9-4C1F-93F7-ED0BB060D824}" dt="2024-10-13T16:38:48.630" v="1490" actId="1076"/>
          <ac:picMkLst>
            <pc:docMk/>
            <pc:sldMk cId="376920988" sldId="259"/>
            <ac:picMk id="63" creationId="{CF6C24D1-370E-8BE6-A34F-2A2AF6EC5C58}"/>
          </ac:picMkLst>
        </pc:picChg>
        <pc:picChg chg="add del">
          <ac:chgData name="Gabriel Felix" userId="07782871fe602995" providerId="Windows Live" clId="Web-{B629EB71-B7B9-4C1F-93F7-ED0BB060D824}" dt="2024-10-13T16:32:43.857" v="1298"/>
          <ac:picMkLst>
            <pc:docMk/>
            <pc:sldMk cId="376920988" sldId="259"/>
            <ac:picMk id="65" creationId="{F2B0BF83-87F0-CE3A-1742-E0F8668B269E}"/>
          </ac:picMkLst>
        </pc:picChg>
        <pc:picChg chg="add del">
          <ac:chgData name="Gabriel Felix" userId="07782871fe602995" providerId="Windows Live" clId="Web-{B629EB71-B7B9-4C1F-93F7-ED0BB060D824}" dt="2024-10-13T16:32:43.857" v="1297"/>
          <ac:picMkLst>
            <pc:docMk/>
            <pc:sldMk cId="376920988" sldId="259"/>
            <ac:picMk id="66" creationId="{9A04BDBE-9F1D-D5ED-2C50-A58232B82E66}"/>
          </ac:picMkLst>
        </pc:picChg>
        <pc:picChg chg="add del">
          <ac:chgData name="Gabriel Felix" userId="07782871fe602995" providerId="Windows Live" clId="Web-{B629EB71-B7B9-4C1F-93F7-ED0BB060D824}" dt="2024-10-13T16:32:43.857" v="1296"/>
          <ac:picMkLst>
            <pc:docMk/>
            <pc:sldMk cId="376920988" sldId="259"/>
            <ac:picMk id="67" creationId="{71D934D7-104F-253B-2D1F-E9F6BA7063D0}"/>
          </ac:picMkLst>
        </pc:picChg>
        <pc:picChg chg="add del">
          <ac:chgData name="Gabriel Felix" userId="07782871fe602995" providerId="Windows Live" clId="Web-{B629EB71-B7B9-4C1F-93F7-ED0BB060D824}" dt="2024-10-13T16:32:43.857" v="1295"/>
          <ac:picMkLst>
            <pc:docMk/>
            <pc:sldMk cId="376920988" sldId="259"/>
            <ac:picMk id="68" creationId="{092C6D63-426F-02CD-F097-87A0B94CF926}"/>
          </ac:picMkLst>
        </pc:picChg>
        <pc:picChg chg="add mod">
          <ac:chgData name="Gabriel Felix" userId="07782871fe602995" providerId="Windows Live" clId="Web-{B629EB71-B7B9-4C1F-93F7-ED0BB060D824}" dt="2024-10-13T16:38:48.661" v="1492" actId="1076"/>
          <ac:picMkLst>
            <pc:docMk/>
            <pc:sldMk cId="376920988" sldId="259"/>
            <ac:picMk id="69" creationId="{20E8BF22-F7FD-06F6-E7A0-9D6BECCF53B7}"/>
          </ac:picMkLst>
        </pc:picChg>
        <pc:picChg chg="add mod">
          <ac:chgData name="Gabriel Felix" userId="07782871fe602995" providerId="Windows Live" clId="Web-{B629EB71-B7B9-4C1F-93F7-ED0BB060D824}" dt="2024-10-13T16:38:48.676" v="1493" actId="1076"/>
          <ac:picMkLst>
            <pc:docMk/>
            <pc:sldMk cId="376920988" sldId="259"/>
            <ac:picMk id="70" creationId="{3FCF3574-B541-E769-D9E0-9A9400F8397F}"/>
          </ac:picMkLst>
        </pc:picChg>
        <pc:picChg chg="add mod">
          <ac:chgData name="Gabriel Felix" userId="07782871fe602995" providerId="Windows Live" clId="Web-{B629EB71-B7B9-4C1F-93F7-ED0BB060D824}" dt="2024-10-13T16:38:48.676" v="1494" actId="1076"/>
          <ac:picMkLst>
            <pc:docMk/>
            <pc:sldMk cId="376920988" sldId="259"/>
            <ac:picMk id="71" creationId="{5B87DEA9-DF4E-514A-8A74-13EEBD36BEA0}"/>
          </ac:picMkLst>
        </pc:picChg>
        <pc:picChg chg="add mod">
          <ac:chgData name="Gabriel Felix" userId="07782871fe602995" providerId="Windows Live" clId="Web-{B629EB71-B7B9-4C1F-93F7-ED0BB060D824}" dt="2024-10-13T16:38:48.692" v="1495" actId="1076"/>
          <ac:picMkLst>
            <pc:docMk/>
            <pc:sldMk cId="376920988" sldId="259"/>
            <ac:picMk id="72" creationId="{1D83CDA1-2C46-6F45-B675-8C94B31A2602}"/>
          </ac:picMkLst>
        </pc:picChg>
        <pc:picChg chg="add mod">
          <ac:chgData name="Gabriel Felix" userId="07782871fe602995" providerId="Windows Live" clId="Web-{B629EB71-B7B9-4C1F-93F7-ED0BB060D824}" dt="2024-10-13T16:39:04.255" v="1503" actId="1076"/>
          <ac:picMkLst>
            <pc:docMk/>
            <pc:sldMk cId="376920988" sldId="259"/>
            <ac:picMk id="74" creationId="{3BDB9BBA-D7DE-664E-4CF6-FFFC9FCA5D54}"/>
          </ac:picMkLst>
        </pc:picChg>
        <pc:picChg chg="add mod">
          <ac:chgData name="Gabriel Felix" userId="07782871fe602995" providerId="Windows Live" clId="Web-{B629EB71-B7B9-4C1F-93F7-ED0BB060D824}" dt="2024-10-13T16:39:04.255" v="1504" actId="1076"/>
          <ac:picMkLst>
            <pc:docMk/>
            <pc:sldMk cId="376920988" sldId="259"/>
            <ac:picMk id="75" creationId="{D2C1A1CE-DC4E-85E8-8CC1-D31822158544}"/>
          </ac:picMkLst>
        </pc:picChg>
        <pc:picChg chg="add mod">
          <ac:chgData name="Gabriel Felix" userId="07782871fe602995" providerId="Windows Live" clId="Web-{B629EB71-B7B9-4C1F-93F7-ED0BB060D824}" dt="2024-10-13T16:39:04.271" v="1505" actId="1076"/>
          <ac:picMkLst>
            <pc:docMk/>
            <pc:sldMk cId="376920988" sldId="259"/>
            <ac:picMk id="76" creationId="{F3D3794D-4232-FF21-0FDD-38D17C874E65}"/>
          </ac:picMkLst>
        </pc:picChg>
        <pc:picChg chg="add mod">
          <ac:chgData name="Gabriel Felix" userId="07782871fe602995" providerId="Windows Live" clId="Web-{B629EB71-B7B9-4C1F-93F7-ED0BB060D824}" dt="2024-10-13T16:39:04.271" v="1506" actId="1076"/>
          <ac:picMkLst>
            <pc:docMk/>
            <pc:sldMk cId="376920988" sldId="259"/>
            <ac:picMk id="77" creationId="{D917827C-2399-5D74-96BB-E6367D1C2EB9}"/>
          </ac:picMkLst>
        </pc:picChg>
        <pc:picChg chg="add mod">
          <ac:chgData name="Gabriel Felix" userId="07782871fe602995" providerId="Windows Live" clId="Web-{B629EB71-B7B9-4C1F-93F7-ED0BB060D824}" dt="2024-10-13T16:39:09.896" v="1516" actId="1076"/>
          <ac:picMkLst>
            <pc:docMk/>
            <pc:sldMk cId="376920988" sldId="259"/>
            <ac:picMk id="79" creationId="{22CB413B-474D-ECD6-BDDB-DD55760514C1}"/>
          </ac:picMkLst>
        </pc:picChg>
        <pc:picChg chg="add mod">
          <ac:chgData name="Gabriel Felix" userId="07782871fe602995" providerId="Windows Live" clId="Web-{B629EB71-B7B9-4C1F-93F7-ED0BB060D824}" dt="2024-10-13T16:39:09.912" v="1517" actId="1076"/>
          <ac:picMkLst>
            <pc:docMk/>
            <pc:sldMk cId="376920988" sldId="259"/>
            <ac:picMk id="80" creationId="{3D5B8636-A183-AAF2-FF40-D56C2DD1A21C}"/>
          </ac:picMkLst>
        </pc:picChg>
        <pc:picChg chg="add mod">
          <ac:chgData name="Gabriel Felix" userId="07782871fe602995" providerId="Windows Live" clId="Web-{B629EB71-B7B9-4C1F-93F7-ED0BB060D824}" dt="2024-10-13T16:39:09.912" v="1518" actId="1076"/>
          <ac:picMkLst>
            <pc:docMk/>
            <pc:sldMk cId="376920988" sldId="259"/>
            <ac:picMk id="81" creationId="{A9D4EA6A-DCDD-0629-0B89-974F675C014D}"/>
          </ac:picMkLst>
        </pc:picChg>
        <pc:picChg chg="add mod">
          <ac:chgData name="Gabriel Felix" userId="07782871fe602995" providerId="Windows Live" clId="Web-{B629EB71-B7B9-4C1F-93F7-ED0BB060D824}" dt="2024-10-13T16:39:09.928" v="1519" actId="1076"/>
          <ac:picMkLst>
            <pc:docMk/>
            <pc:sldMk cId="376920988" sldId="259"/>
            <ac:picMk id="82" creationId="{73D60390-E565-AD8F-863D-3A6080242B12}"/>
          </ac:picMkLst>
        </pc:picChg>
      </pc:sldChg>
      <pc:sldChg chg="modSp add del replId">
        <pc:chgData name="Gabriel Felix" userId="07782871fe602995" providerId="Windows Live" clId="Web-{B629EB71-B7B9-4C1F-93F7-ED0BB060D824}" dt="2024-10-13T16:10:34.183" v="703"/>
        <pc:sldMkLst>
          <pc:docMk/>
          <pc:sldMk cId="3399333738" sldId="259"/>
        </pc:sldMkLst>
        <pc:spChg chg="mod">
          <ac:chgData name="Gabriel Felix" userId="07782871fe602995" providerId="Windows Live" clId="Web-{B629EB71-B7B9-4C1F-93F7-ED0BB060D824}" dt="2024-10-13T16:10:32.246" v="701" actId="1076"/>
          <ac:spMkLst>
            <pc:docMk/>
            <pc:sldMk cId="3399333738" sldId="259"/>
            <ac:spMk id="13" creationId="{62FAAD15-2BFA-9465-F8B5-F17224C57822}"/>
          </ac:spMkLst>
        </pc:spChg>
        <pc:spChg chg="mod">
          <ac:chgData name="Gabriel Felix" userId="07782871fe602995" providerId="Windows Live" clId="Web-{B629EB71-B7B9-4C1F-93F7-ED0BB060D824}" dt="2024-10-13T16:10:32.246" v="700" actId="1076"/>
          <ac:spMkLst>
            <pc:docMk/>
            <pc:sldMk cId="3399333738" sldId="259"/>
            <ac:spMk id="17" creationId="{F46AF131-98ED-2113-7E28-26E8AF5D11CD}"/>
          </ac:spMkLst>
        </pc:spChg>
        <pc:spChg chg="mod">
          <ac:chgData name="Gabriel Felix" userId="07782871fe602995" providerId="Windows Live" clId="Web-{B629EB71-B7B9-4C1F-93F7-ED0BB060D824}" dt="2024-10-13T16:10:32.246" v="699" actId="1076"/>
          <ac:spMkLst>
            <pc:docMk/>
            <pc:sldMk cId="3399333738" sldId="259"/>
            <ac:spMk id="27" creationId="{4170C3C0-7AD4-D75D-F67E-B096903E7E56}"/>
          </ac:spMkLst>
        </pc:spChg>
        <pc:spChg chg="mod">
          <ac:chgData name="Gabriel Felix" userId="07782871fe602995" providerId="Windows Live" clId="Web-{B629EB71-B7B9-4C1F-93F7-ED0BB060D824}" dt="2024-10-13T16:10:32.246" v="698" actId="1076"/>
          <ac:spMkLst>
            <pc:docMk/>
            <pc:sldMk cId="3399333738" sldId="259"/>
            <ac:spMk id="28" creationId="{77975D36-E6F7-4DDE-4E9F-449279AA2CA1}"/>
          </ac:spMkLst>
        </pc:spChg>
        <pc:spChg chg="mod">
          <ac:chgData name="Gabriel Felix" userId="07782871fe602995" providerId="Windows Live" clId="Web-{B629EB71-B7B9-4C1F-93F7-ED0BB060D824}" dt="2024-10-13T16:10:32.246" v="697" actId="1076"/>
          <ac:spMkLst>
            <pc:docMk/>
            <pc:sldMk cId="3399333738" sldId="259"/>
            <ac:spMk id="29" creationId="{FF37DC20-7F4E-6BDE-0ED7-8DFFF5BE7F31}"/>
          </ac:spMkLst>
        </pc:spChg>
        <pc:spChg chg="mod">
          <ac:chgData name="Gabriel Felix" userId="07782871fe602995" providerId="Windows Live" clId="Web-{B629EB71-B7B9-4C1F-93F7-ED0BB060D824}" dt="2024-10-13T16:10:32.246" v="696" actId="1076"/>
          <ac:spMkLst>
            <pc:docMk/>
            <pc:sldMk cId="3399333738" sldId="259"/>
            <ac:spMk id="30" creationId="{329EEC99-4BEC-EE0E-FC66-3B1BEE0DF8F5}"/>
          </ac:spMkLst>
        </pc:spChg>
        <pc:spChg chg="mod">
          <ac:chgData name="Gabriel Felix" userId="07782871fe602995" providerId="Windows Live" clId="Web-{B629EB71-B7B9-4C1F-93F7-ED0BB060D824}" dt="2024-10-13T16:10:32.246" v="695" actId="1076"/>
          <ac:spMkLst>
            <pc:docMk/>
            <pc:sldMk cId="3399333738" sldId="259"/>
            <ac:spMk id="31" creationId="{9D3767C8-4E6B-EE28-9BCC-365320DA7F0D}"/>
          </ac:spMkLst>
        </pc:spChg>
        <pc:spChg chg="mod">
          <ac:chgData name="Gabriel Felix" userId="07782871fe602995" providerId="Windows Live" clId="Web-{B629EB71-B7B9-4C1F-93F7-ED0BB060D824}" dt="2024-10-13T16:10:32.246" v="694" actId="1076"/>
          <ac:spMkLst>
            <pc:docMk/>
            <pc:sldMk cId="3399333738" sldId="259"/>
            <ac:spMk id="32" creationId="{0301BC23-9544-32CB-B437-5C4FF6F48FB8}"/>
          </ac:spMkLst>
        </pc:spChg>
        <pc:spChg chg="mod">
          <ac:chgData name="Gabriel Felix" userId="07782871fe602995" providerId="Windows Live" clId="Web-{B629EB71-B7B9-4C1F-93F7-ED0BB060D824}" dt="2024-10-13T16:10:32.246" v="693" actId="1076"/>
          <ac:spMkLst>
            <pc:docMk/>
            <pc:sldMk cId="3399333738" sldId="259"/>
            <ac:spMk id="34" creationId="{5A492F5D-2CE5-CB2D-FF53-48CFFA529214}"/>
          </ac:spMkLst>
        </pc:spChg>
        <pc:picChg chg="mod">
          <ac:chgData name="Gabriel Felix" userId="07782871fe602995" providerId="Windows Live" clId="Web-{B629EB71-B7B9-4C1F-93F7-ED0BB060D824}" dt="2024-10-13T16:10:32.246" v="702" actId="1076"/>
          <ac:picMkLst>
            <pc:docMk/>
            <pc:sldMk cId="3399333738" sldId="259"/>
            <ac:picMk id="5" creationId="{5E4F3651-4353-002A-68FC-79D8E90CCE98}"/>
          </ac:picMkLst>
        </pc:picChg>
        <pc:picChg chg="mod">
          <ac:chgData name="Gabriel Felix" userId="07782871fe602995" providerId="Windows Live" clId="Web-{B629EB71-B7B9-4C1F-93F7-ED0BB060D824}" dt="2024-10-13T16:10:32.246" v="692" actId="1076"/>
          <ac:picMkLst>
            <pc:docMk/>
            <pc:sldMk cId="3399333738" sldId="259"/>
            <ac:picMk id="37" creationId="{7E39C9EE-E2D6-8BFE-5480-F96A1548A832}"/>
          </ac:picMkLst>
        </pc:picChg>
        <pc:picChg chg="mod">
          <ac:chgData name="Gabriel Felix" userId="07782871fe602995" providerId="Windows Live" clId="Web-{B629EB71-B7B9-4C1F-93F7-ED0BB060D824}" dt="2024-10-13T16:10:32.246" v="691" actId="1076"/>
          <ac:picMkLst>
            <pc:docMk/>
            <pc:sldMk cId="3399333738" sldId="259"/>
            <ac:picMk id="39" creationId="{30BCF20E-6BC5-A317-80A9-B60560A637F4}"/>
          </ac:picMkLst>
        </pc:picChg>
        <pc:picChg chg="mod">
          <ac:chgData name="Gabriel Felix" userId="07782871fe602995" providerId="Windows Live" clId="Web-{B629EB71-B7B9-4C1F-93F7-ED0BB060D824}" dt="2024-10-13T16:10:32.246" v="690" actId="1076"/>
          <ac:picMkLst>
            <pc:docMk/>
            <pc:sldMk cId="3399333738" sldId="259"/>
            <ac:picMk id="41" creationId="{2EA0E189-CD3B-FF8E-A4FD-12D4C698ACBF}"/>
          </ac:picMkLst>
        </pc:picChg>
        <pc:picChg chg="mod">
          <ac:chgData name="Gabriel Felix" userId="07782871fe602995" providerId="Windows Live" clId="Web-{B629EB71-B7B9-4C1F-93F7-ED0BB060D824}" dt="2024-10-13T16:10:32.246" v="689" actId="1076"/>
          <ac:picMkLst>
            <pc:docMk/>
            <pc:sldMk cId="3399333738" sldId="259"/>
            <ac:picMk id="45" creationId="{3EC09AC7-DDED-311D-7038-5200ACB0703D}"/>
          </ac:picMkLst>
        </pc:picChg>
        <pc:picChg chg="mod">
          <ac:chgData name="Gabriel Felix" userId="07782871fe602995" providerId="Windows Live" clId="Web-{B629EB71-B7B9-4C1F-93F7-ED0BB060D824}" dt="2024-10-13T16:10:32.246" v="688" actId="1076"/>
          <ac:picMkLst>
            <pc:docMk/>
            <pc:sldMk cId="3399333738" sldId="259"/>
            <ac:picMk id="46" creationId="{AEBD444F-F30D-E0FE-C96D-18778163240D}"/>
          </ac:picMkLst>
        </pc:picChg>
        <pc:picChg chg="mod">
          <ac:chgData name="Gabriel Felix" userId="07782871fe602995" providerId="Windows Live" clId="Web-{B629EB71-B7B9-4C1F-93F7-ED0BB060D824}" dt="2024-10-13T16:10:32.246" v="687" actId="1076"/>
          <ac:picMkLst>
            <pc:docMk/>
            <pc:sldMk cId="3399333738" sldId="259"/>
            <ac:picMk id="47" creationId="{04DF489E-9043-5EEB-D1CF-1BA16C2C188C}"/>
          </ac:picMkLst>
        </pc:picChg>
        <pc:picChg chg="mod">
          <ac:chgData name="Gabriel Felix" userId="07782871fe602995" providerId="Windows Live" clId="Web-{B629EB71-B7B9-4C1F-93F7-ED0BB060D824}" dt="2024-10-13T16:10:32.246" v="686" actId="1076"/>
          <ac:picMkLst>
            <pc:docMk/>
            <pc:sldMk cId="3399333738" sldId="259"/>
            <ac:picMk id="48" creationId="{9BE89D38-F759-BF1A-3E4C-40FA34A432EA}"/>
          </ac:picMkLst>
        </pc:picChg>
        <pc:picChg chg="mod">
          <ac:chgData name="Gabriel Felix" userId="07782871fe602995" providerId="Windows Live" clId="Web-{B629EB71-B7B9-4C1F-93F7-ED0BB060D824}" dt="2024-10-13T16:10:32.246" v="685" actId="1076"/>
          <ac:picMkLst>
            <pc:docMk/>
            <pc:sldMk cId="3399333738" sldId="259"/>
            <ac:picMk id="50" creationId="{BD865EA9-CF27-F695-90BC-FC014C859875}"/>
          </ac:picMkLst>
        </pc:picChg>
        <pc:picChg chg="mod">
          <ac:chgData name="Gabriel Felix" userId="07782871fe602995" providerId="Windows Live" clId="Web-{B629EB71-B7B9-4C1F-93F7-ED0BB060D824}" dt="2024-10-13T16:10:32.246" v="684" actId="1076"/>
          <ac:picMkLst>
            <pc:docMk/>
            <pc:sldMk cId="3399333738" sldId="259"/>
            <ac:picMk id="51" creationId="{883A06BF-6FE3-24FA-D633-4995C8EA3DF0}"/>
          </ac:picMkLst>
        </pc:picChg>
      </pc:sldChg>
      <pc:sldChg chg="addSp delSp modSp add replId">
        <pc:chgData name="Gabriel Felix" userId="07782871fe602995" providerId="Windows Live" clId="Web-{B629EB71-B7B9-4C1F-93F7-ED0BB060D824}" dt="2024-10-13T16:48:45.135" v="1717" actId="14100"/>
        <pc:sldMkLst>
          <pc:docMk/>
          <pc:sldMk cId="876302341" sldId="260"/>
        </pc:sldMkLst>
        <pc:spChg chg="del">
          <ac:chgData name="Gabriel Felix" userId="07782871fe602995" providerId="Windows Live" clId="Web-{B629EB71-B7B9-4C1F-93F7-ED0BB060D824}" dt="2024-10-13T16:40:00.462" v="1561"/>
          <ac:spMkLst>
            <pc:docMk/>
            <pc:sldMk cId="876302341" sldId="260"/>
            <ac:spMk id="3" creationId="{89ED37AC-96A1-D12C-6DE1-68D0D681D003}"/>
          </ac:spMkLst>
        </pc:spChg>
        <pc:spChg chg="mod">
          <ac:chgData name="Gabriel Felix" userId="07782871fe602995" providerId="Windows Live" clId="Web-{B629EB71-B7B9-4C1F-93F7-ED0BB060D824}" dt="2024-10-13T16:45:20.935" v="1592" actId="14100"/>
          <ac:spMkLst>
            <pc:docMk/>
            <pc:sldMk cId="876302341" sldId="260"/>
            <ac:spMk id="4" creationId="{0BC3B531-C153-163D-17EF-33FDE1B363CD}"/>
          </ac:spMkLst>
        </pc:spChg>
        <pc:spChg chg="add mod">
          <ac:chgData name="Gabriel Felix" userId="07782871fe602995" providerId="Windows Live" clId="Web-{B629EB71-B7B9-4C1F-93F7-ED0BB060D824}" dt="2024-10-13T16:47:20.676" v="1699" actId="1076"/>
          <ac:spMkLst>
            <pc:docMk/>
            <pc:sldMk cId="876302341" sldId="260"/>
            <ac:spMk id="6" creationId="{EA558D95-1CF6-27FB-90E3-459432D2BFC4}"/>
          </ac:spMkLst>
        </pc:spChg>
        <pc:spChg chg="del">
          <ac:chgData name="Gabriel Felix" userId="07782871fe602995" providerId="Windows Live" clId="Web-{B629EB71-B7B9-4C1F-93F7-ED0BB060D824}" dt="2024-10-13T16:40:00.462" v="1560"/>
          <ac:spMkLst>
            <pc:docMk/>
            <pc:sldMk cId="876302341" sldId="260"/>
            <ac:spMk id="7" creationId="{F424E5B1-6A0A-DCBF-827B-6DE997A426F0}"/>
          </ac:spMkLst>
        </pc:spChg>
        <pc:spChg chg="del">
          <ac:chgData name="Gabriel Felix" userId="07782871fe602995" providerId="Windows Live" clId="Web-{B629EB71-B7B9-4C1F-93F7-ED0BB060D824}" dt="2024-10-13T16:40:00.462" v="1559"/>
          <ac:spMkLst>
            <pc:docMk/>
            <pc:sldMk cId="876302341" sldId="260"/>
            <ac:spMk id="8" creationId="{59C4A3E8-4174-2546-6C22-FB4A238611FC}"/>
          </ac:spMkLst>
        </pc:spChg>
        <pc:spChg chg="del">
          <ac:chgData name="Gabriel Felix" userId="07782871fe602995" providerId="Windows Live" clId="Web-{B629EB71-B7B9-4C1F-93F7-ED0BB060D824}" dt="2024-10-13T16:40:00.462" v="1558"/>
          <ac:spMkLst>
            <pc:docMk/>
            <pc:sldMk cId="876302341" sldId="260"/>
            <ac:spMk id="9" creationId="{43AE1307-29C0-1013-998A-C6457038AD7F}"/>
          </ac:spMkLst>
        </pc:spChg>
        <pc:spChg chg="del">
          <ac:chgData name="Gabriel Felix" userId="07782871fe602995" providerId="Windows Live" clId="Web-{B629EB71-B7B9-4C1F-93F7-ED0BB060D824}" dt="2024-10-13T16:40:00.462" v="1557"/>
          <ac:spMkLst>
            <pc:docMk/>
            <pc:sldMk cId="876302341" sldId="260"/>
            <ac:spMk id="10" creationId="{44E6D556-CAF2-4569-B40F-C1F3F382BBC6}"/>
          </ac:spMkLst>
        </pc:spChg>
        <pc:spChg chg="del">
          <ac:chgData name="Gabriel Felix" userId="07782871fe602995" providerId="Windows Live" clId="Web-{B629EB71-B7B9-4C1F-93F7-ED0BB060D824}" dt="2024-10-13T16:40:00.462" v="1556"/>
          <ac:spMkLst>
            <pc:docMk/>
            <pc:sldMk cId="876302341" sldId="260"/>
            <ac:spMk id="11" creationId="{043A85E4-7B95-2AD0-1876-20EC9D3FAB97}"/>
          </ac:spMkLst>
        </pc:spChg>
        <pc:spChg chg="del">
          <ac:chgData name="Gabriel Felix" userId="07782871fe602995" providerId="Windows Live" clId="Web-{B629EB71-B7B9-4C1F-93F7-ED0BB060D824}" dt="2024-10-13T16:40:00.462" v="1555"/>
          <ac:spMkLst>
            <pc:docMk/>
            <pc:sldMk cId="876302341" sldId="260"/>
            <ac:spMk id="12" creationId="{A7336CA2-16ED-7A0D-EF99-A78F1175FE7A}"/>
          </ac:spMkLst>
        </pc:spChg>
        <pc:spChg chg="add mod">
          <ac:chgData name="Gabriel Felix" userId="07782871fe602995" providerId="Windows Live" clId="Web-{B629EB71-B7B9-4C1F-93F7-ED0BB060D824}" dt="2024-10-13T16:47:31.208" v="1702" actId="1076"/>
          <ac:spMkLst>
            <pc:docMk/>
            <pc:sldMk cId="876302341" sldId="260"/>
            <ac:spMk id="13" creationId="{AABF7535-5F25-DB83-D468-B0BF4DC73F9F}"/>
          </ac:spMkLst>
        </pc:spChg>
        <pc:spChg chg="del">
          <ac:chgData name="Gabriel Felix" userId="07782871fe602995" providerId="Windows Live" clId="Web-{B629EB71-B7B9-4C1F-93F7-ED0BB060D824}" dt="2024-10-13T16:40:00.462" v="1554"/>
          <ac:spMkLst>
            <pc:docMk/>
            <pc:sldMk cId="876302341" sldId="260"/>
            <ac:spMk id="14" creationId="{DBB8980D-4A01-04AB-2B02-8049C97B9170}"/>
          </ac:spMkLst>
        </pc:spChg>
        <pc:spChg chg="del">
          <ac:chgData name="Gabriel Felix" userId="07782871fe602995" providerId="Windows Live" clId="Web-{B629EB71-B7B9-4C1F-93F7-ED0BB060D824}" dt="2024-10-13T16:40:00.462" v="1553"/>
          <ac:spMkLst>
            <pc:docMk/>
            <pc:sldMk cId="876302341" sldId="260"/>
            <ac:spMk id="15" creationId="{EA9090EE-8CF1-774B-9236-C0BA6CA2861E}"/>
          </ac:spMkLst>
        </pc:spChg>
        <pc:spChg chg="del">
          <ac:chgData name="Gabriel Felix" userId="07782871fe602995" providerId="Windows Live" clId="Web-{B629EB71-B7B9-4C1F-93F7-ED0BB060D824}" dt="2024-10-13T16:40:00.462" v="1552"/>
          <ac:spMkLst>
            <pc:docMk/>
            <pc:sldMk cId="876302341" sldId="260"/>
            <ac:spMk id="16" creationId="{BC305C19-718E-CE69-B2DA-00CCA6C7A471}"/>
          </ac:spMkLst>
        </pc:spChg>
        <pc:spChg chg="add mod">
          <ac:chgData name="Gabriel Felix" userId="07782871fe602995" providerId="Windows Live" clId="Web-{B629EB71-B7B9-4C1F-93F7-ED0BB060D824}" dt="2024-10-13T16:47:44.381" v="1708" actId="1076"/>
          <ac:spMkLst>
            <pc:docMk/>
            <pc:sldMk cId="876302341" sldId="260"/>
            <ac:spMk id="17" creationId="{A1D7F6A8-0D24-3447-AD90-36838B2A3185}"/>
          </ac:spMkLst>
        </pc:spChg>
        <pc:spChg chg="del">
          <ac:chgData name="Gabriel Felix" userId="07782871fe602995" providerId="Windows Live" clId="Web-{B629EB71-B7B9-4C1F-93F7-ED0BB060D824}" dt="2024-10-13T16:40:00.446" v="1551"/>
          <ac:spMkLst>
            <pc:docMk/>
            <pc:sldMk cId="876302341" sldId="260"/>
            <ac:spMk id="18" creationId="{F942A69A-3D04-5362-BF98-5E13FF26F360}"/>
          </ac:spMkLst>
        </pc:spChg>
        <pc:spChg chg="del">
          <ac:chgData name="Gabriel Felix" userId="07782871fe602995" providerId="Windows Live" clId="Web-{B629EB71-B7B9-4C1F-93F7-ED0BB060D824}" dt="2024-10-13T16:40:00.446" v="1550"/>
          <ac:spMkLst>
            <pc:docMk/>
            <pc:sldMk cId="876302341" sldId="260"/>
            <ac:spMk id="19" creationId="{26A394E1-76F8-EB4B-40AF-2CD868E7D731}"/>
          </ac:spMkLst>
        </pc:spChg>
        <pc:spChg chg="del">
          <ac:chgData name="Gabriel Felix" userId="07782871fe602995" providerId="Windows Live" clId="Web-{B629EB71-B7B9-4C1F-93F7-ED0BB060D824}" dt="2024-10-13T16:40:00.446" v="1549"/>
          <ac:spMkLst>
            <pc:docMk/>
            <pc:sldMk cId="876302341" sldId="260"/>
            <ac:spMk id="20" creationId="{8F14D1BF-45D7-A64A-77D0-F9061694AA10}"/>
          </ac:spMkLst>
        </pc:spChg>
        <pc:spChg chg="add mod">
          <ac:chgData name="Gabriel Felix" userId="07782871fe602995" providerId="Windows Live" clId="Web-{B629EB71-B7B9-4C1F-93F7-ED0BB060D824}" dt="2024-10-13T16:47:59.382" v="1714" actId="1076"/>
          <ac:spMkLst>
            <pc:docMk/>
            <pc:sldMk cId="876302341" sldId="260"/>
            <ac:spMk id="21" creationId="{5C77ACE4-CABF-7A2E-2922-B9F2CFC43F61}"/>
          </ac:spMkLst>
        </pc:spChg>
        <pc:spChg chg="add mod">
          <ac:chgData name="Gabriel Felix" userId="07782871fe602995" providerId="Windows Live" clId="Web-{B629EB71-B7B9-4C1F-93F7-ED0BB060D824}" dt="2024-10-13T16:47:49.959" v="1711" actId="1076"/>
          <ac:spMkLst>
            <pc:docMk/>
            <pc:sldMk cId="876302341" sldId="260"/>
            <ac:spMk id="23" creationId="{421C9387-87CE-C5BC-E693-8352604618BF}"/>
          </ac:spMkLst>
        </pc:spChg>
        <pc:spChg chg="add mod">
          <ac:chgData name="Gabriel Felix" userId="07782871fe602995" providerId="Windows Live" clId="Web-{B629EB71-B7B9-4C1F-93F7-ED0BB060D824}" dt="2024-10-13T16:47:56.975" v="1713" actId="1076"/>
          <ac:spMkLst>
            <pc:docMk/>
            <pc:sldMk cId="876302341" sldId="260"/>
            <ac:spMk id="27" creationId="{1E85D5F6-9449-CD1D-2ACB-22EE2E4FA6A9}"/>
          </ac:spMkLst>
        </pc:spChg>
        <pc:spChg chg="del">
          <ac:chgData name="Gabriel Felix" userId="07782871fe602995" providerId="Windows Live" clId="Web-{B629EB71-B7B9-4C1F-93F7-ED0BB060D824}" dt="2024-10-13T16:40:00.446" v="1541"/>
          <ac:spMkLst>
            <pc:docMk/>
            <pc:sldMk cId="876302341" sldId="260"/>
            <ac:spMk id="57" creationId="{F0F2DA1D-AC21-9CE4-A2EE-016B91CB9540}"/>
          </ac:spMkLst>
        </pc:spChg>
        <pc:spChg chg="del">
          <ac:chgData name="Gabriel Felix" userId="07782871fe602995" providerId="Windows Live" clId="Web-{B629EB71-B7B9-4C1F-93F7-ED0BB060D824}" dt="2024-10-13T16:40:00.446" v="1540"/>
          <ac:spMkLst>
            <pc:docMk/>
            <pc:sldMk cId="876302341" sldId="260"/>
            <ac:spMk id="58" creationId="{8A8071FE-7492-BF2A-12F8-2FD10DD51D08}"/>
          </ac:spMkLst>
        </pc:spChg>
        <pc:spChg chg="del">
          <ac:chgData name="Gabriel Felix" userId="07782871fe602995" providerId="Windows Live" clId="Web-{B629EB71-B7B9-4C1F-93F7-ED0BB060D824}" dt="2024-10-13T16:40:00.446" v="1539"/>
          <ac:spMkLst>
            <pc:docMk/>
            <pc:sldMk cId="876302341" sldId="260"/>
            <ac:spMk id="59" creationId="{F0AF7CCE-C342-7EB6-DD70-05A463E2F105}"/>
          </ac:spMkLst>
        </pc:spChg>
        <pc:spChg chg="del">
          <ac:chgData name="Gabriel Felix" userId="07782871fe602995" providerId="Windows Live" clId="Web-{B629EB71-B7B9-4C1F-93F7-ED0BB060D824}" dt="2024-10-13T16:40:00.446" v="1537"/>
          <ac:spMkLst>
            <pc:docMk/>
            <pc:sldMk cId="876302341" sldId="260"/>
            <ac:spMk id="64" creationId="{EBB87AF8-13B4-07E6-CB65-496E9319BB37}"/>
          </ac:spMkLst>
        </pc:spChg>
        <pc:spChg chg="del">
          <ac:chgData name="Gabriel Felix" userId="07782871fe602995" providerId="Windows Live" clId="Web-{B629EB71-B7B9-4C1F-93F7-ED0BB060D824}" dt="2024-10-13T16:40:00.446" v="1532"/>
          <ac:spMkLst>
            <pc:docMk/>
            <pc:sldMk cId="876302341" sldId="260"/>
            <ac:spMk id="73" creationId="{0CA265A3-48D6-CD94-8DFA-884F73BD975C}"/>
          </ac:spMkLst>
        </pc:spChg>
        <pc:spChg chg="del">
          <ac:chgData name="Gabriel Felix" userId="07782871fe602995" providerId="Windows Live" clId="Web-{B629EB71-B7B9-4C1F-93F7-ED0BB060D824}" dt="2024-10-13T16:40:00.446" v="1527"/>
          <ac:spMkLst>
            <pc:docMk/>
            <pc:sldMk cId="876302341" sldId="260"/>
            <ac:spMk id="78" creationId="{A90B4890-602B-0536-4290-D5F66FD83870}"/>
          </ac:spMkLst>
        </pc:spChg>
        <pc:spChg chg="del">
          <ac:chgData name="Gabriel Felix" userId="07782871fe602995" providerId="Windows Live" clId="Web-{B629EB71-B7B9-4C1F-93F7-ED0BB060D824}" dt="2024-10-13T16:40:00.446" v="1522"/>
          <ac:spMkLst>
            <pc:docMk/>
            <pc:sldMk cId="876302341" sldId="260"/>
            <ac:spMk id="83" creationId="{567F8DFC-072D-3A45-07E9-29F74A397E56}"/>
          </ac:spMkLst>
        </pc:spChg>
        <pc:picChg chg="del">
          <ac:chgData name="Gabriel Felix" userId="07782871fe602995" providerId="Windows Live" clId="Web-{B629EB71-B7B9-4C1F-93F7-ED0BB060D824}" dt="2024-10-13T16:40:00.446" v="1548"/>
          <ac:picMkLst>
            <pc:docMk/>
            <pc:sldMk cId="876302341" sldId="260"/>
            <ac:picMk id="22" creationId="{A5F7D40B-4247-AFDA-7344-CA1ACF29D4CD}"/>
          </ac:picMkLst>
        </pc:picChg>
        <pc:picChg chg="del">
          <ac:chgData name="Gabriel Felix" userId="07782871fe602995" providerId="Windows Live" clId="Web-{B629EB71-B7B9-4C1F-93F7-ED0BB060D824}" dt="2024-10-13T16:40:00.446" v="1547"/>
          <ac:picMkLst>
            <pc:docMk/>
            <pc:sldMk cId="876302341" sldId="260"/>
            <ac:picMk id="24" creationId="{CFB22CD2-E233-8744-2405-81E66BA327CA}"/>
          </ac:picMkLst>
        </pc:picChg>
        <pc:picChg chg="del">
          <ac:chgData name="Gabriel Felix" userId="07782871fe602995" providerId="Windows Live" clId="Web-{B629EB71-B7B9-4C1F-93F7-ED0BB060D824}" dt="2024-10-13T16:40:00.446" v="1546"/>
          <ac:picMkLst>
            <pc:docMk/>
            <pc:sldMk cId="876302341" sldId="260"/>
            <ac:picMk id="25" creationId="{7F967809-3296-39F0-FED3-77235E20857A}"/>
          </ac:picMkLst>
        </pc:picChg>
        <pc:picChg chg="del">
          <ac:chgData name="Gabriel Felix" userId="07782871fe602995" providerId="Windows Live" clId="Web-{B629EB71-B7B9-4C1F-93F7-ED0BB060D824}" dt="2024-10-13T16:40:00.446" v="1545"/>
          <ac:picMkLst>
            <pc:docMk/>
            <pc:sldMk cId="876302341" sldId="260"/>
            <ac:picMk id="26" creationId="{A9D26B12-1371-3A2F-EA2B-037AE37D71DB}"/>
          </ac:picMkLst>
        </pc:picChg>
        <pc:picChg chg="add mod">
          <ac:chgData name="Gabriel Felix" userId="07782871fe602995" providerId="Windows Live" clId="Web-{B629EB71-B7B9-4C1F-93F7-ED0BB060D824}" dt="2024-10-13T16:48:45.135" v="1717" actId="14100"/>
          <ac:picMkLst>
            <pc:docMk/>
            <pc:sldMk cId="876302341" sldId="260"/>
            <ac:picMk id="28" creationId="{87A8CF38-637A-F159-E90A-ACBFDF7B011E}"/>
          </ac:picMkLst>
        </pc:picChg>
        <pc:picChg chg="del">
          <ac:chgData name="Gabriel Felix" userId="07782871fe602995" providerId="Windows Live" clId="Web-{B629EB71-B7B9-4C1F-93F7-ED0BB060D824}" dt="2024-10-13T16:40:00.446" v="1544"/>
          <ac:picMkLst>
            <pc:docMk/>
            <pc:sldMk cId="876302341" sldId="260"/>
            <ac:picMk id="36" creationId="{8FC6A7E0-61E8-7C0C-E39E-03D2D953B540}"/>
          </ac:picMkLst>
        </pc:picChg>
        <pc:picChg chg="del">
          <ac:chgData name="Gabriel Felix" userId="07782871fe602995" providerId="Windows Live" clId="Web-{B629EB71-B7B9-4C1F-93F7-ED0BB060D824}" dt="2024-10-13T16:40:00.446" v="1543"/>
          <ac:picMkLst>
            <pc:docMk/>
            <pc:sldMk cId="876302341" sldId="260"/>
            <ac:picMk id="40" creationId="{A21DB39C-8EEF-34E3-BB0C-6FE488F514A1}"/>
          </ac:picMkLst>
        </pc:picChg>
        <pc:picChg chg="del">
          <ac:chgData name="Gabriel Felix" userId="07782871fe602995" providerId="Windows Live" clId="Web-{B629EB71-B7B9-4C1F-93F7-ED0BB060D824}" dt="2024-10-13T16:40:00.446" v="1542"/>
          <ac:picMkLst>
            <pc:docMk/>
            <pc:sldMk cId="876302341" sldId="260"/>
            <ac:picMk id="42" creationId="{F2E5E1DC-C242-D594-E6DD-42F420D90053}"/>
          </ac:picMkLst>
        </pc:picChg>
        <pc:picChg chg="del">
          <ac:chgData name="Gabriel Felix" userId="07782871fe602995" providerId="Windows Live" clId="Web-{B629EB71-B7B9-4C1F-93F7-ED0BB060D824}" dt="2024-10-13T16:40:00.446" v="1538"/>
          <ac:picMkLst>
            <pc:docMk/>
            <pc:sldMk cId="876302341" sldId="260"/>
            <ac:picMk id="63" creationId="{CF6C24D1-370E-8BE6-A34F-2A2AF6EC5C58}"/>
          </ac:picMkLst>
        </pc:picChg>
        <pc:picChg chg="del">
          <ac:chgData name="Gabriel Felix" userId="07782871fe602995" providerId="Windows Live" clId="Web-{B629EB71-B7B9-4C1F-93F7-ED0BB060D824}" dt="2024-10-13T16:40:00.446" v="1536"/>
          <ac:picMkLst>
            <pc:docMk/>
            <pc:sldMk cId="876302341" sldId="260"/>
            <ac:picMk id="69" creationId="{20E8BF22-F7FD-06F6-E7A0-9D6BECCF53B7}"/>
          </ac:picMkLst>
        </pc:picChg>
        <pc:picChg chg="del">
          <ac:chgData name="Gabriel Felix" userId="07782871fe602995" providerId="Windows Live" clId="Web-{B629EB71-B7B9-4C1F-93F7-ED0BB060D824}" dt="2024-10-13T16:40:00.446" v="1535"/>
          <ac:picMkLst>
            <pc:docMk/>
            <pc:sldMk cId="876302341" sldId="260"/>
            <ac:picMk id="70" creationId="{3FCF3574-B541-E769-D9E0-9A9400F8397F}"/>
          </ac:picMkLst>
        </pc:picChg>
        <pc:picChg chg="del">
          <ac:chgData name="Gabriel Felix" userId="07782871fe602995" providerId="Windows Live" clId="Web-{B629EB71-B7B9-4C1F-93F7-ED0BB060D824}" dt="2024-10-13T16:40:00.446" v="1534"/>
          <ac:picMkLst>
            <pc:docMk/>
            <pc:sldMk cId="876302341" sldId="260"/>
            <ac:picMk id="71" creationId="{5B87DEA9-DF4E-514A-8A74-13EEBD36BEA0}"/>
          </ac:picMkLst>
        </pc:picChg>
        <pc:picChg chg="del">
          <ac:chgData name="Gabriel Felix" userId="07782871fe602995" providerId="Windows Live" clId="Web-{B629EB71-B7B9-4C1F-93F7-ED0BB060D824}" dt="2024-10-13T16:40:00.446" v="1533"/>
          <ac:picMkLst>
            <pc:docMk/>
            <pc:sldMk cId="876302341" sldId="260"/>
            <ac:picMk id="72" creationId="{1D83CDA1-2C46-6F45-B675-8C94B31A2602}"/>
          </ac:picMkLst>
        </pc:picChg>
        <pc:picChg chg="del">
          <ac:chgData name="Gabriel Felix" userId="07782871fe602995" providerId="Windows Live" clId="Web-{B629EB71-B7B9-4C1F-93F7-ED0BB060D824}" dt="2024-10-13T16:40:00.446" v="1531"/>
          <ac:picMkLst>
            <pc:docMk/>
            <pc:sldMk cId="876302341" sldId="260"/>
            <ac:picMk id="74" creationId="{3BDB9BBA-D7DE-664E-4CF6-FFFC9FCA5D54}"/>
          </ac:picMkLst>
        </pc:picChg>
        <pc:picChg chg="del">
          <ac:chgData name="Gabriel Felix" userId="07782871fe602995" providerId="Windows Live" clId="Web-{B629EB71-B7B9-4C1F-93F7-ED0BB060D824}" dt="2024-10-13T16:40:00.446" v="1530"/>
          <ac:picMkLst>
            <pc:docMk/>
            <pc:sldMk cId="876302341" sldId="260"/>
            <ac:picMk id="75" creationId="{D2C1A1CE-DC4E-85E8-8CC1-D31822158544}"/>
          </ac:picMkLst>
        </pc:picChg>
        <pc:picChg chg="del">
          <ac:chgData name="Gabriel Felix" userId="07782871fe602995" providerId="Windows Live" clId="Web-{B629EB71-B7B9-4C1F-93F7-ED0BB060D824}" dt="2024-10-13T16:40:00.446" v="1529"/>
          <ac:picMkLst>
            <pc:docMk/>
            <pc:sldMk cId="876302341" sldId="260"/>
            <ac:picMk id="76" creationId="{F3D3794D-4232-FF21-0FDD-38D17C874E65}"/>
          </ac:picMkLst>
        </pc:picChg>
        <pc:picChg chg="del">
          <ac:chgData name="Gabriel Felix" userId="07782871fe602995" providerId="Windows Live" clId="Web-{B629EB71-B7B9-4C1F-93F7-ED0BB060D824}" dt="2024-10-13T16:40:00.446" v="1528"/>
          <ac:picMkLst>
            <pc:docMk/>
            <pc:sldMk cId="876302341" sldId="260"/>
            <ac:picMk id="77" creationId="{D917827C-2399-5D74-96BB-E6367D1C2EB9}"/>
          </ac:picMkLst>
        </pc:picChg>
        <pc:picChg chg="del">
          <ac:chgData name="Gabriel Felix" userId="07782871fe602995" providerId="Windows Live" clId="Web-{B629EB71-B7B9-4C1F-93F7-ED0BB060D824}" dt="2024-10-13T16:40:00.446" v="1526"/>
          <ac:picMkLst>
            <pc:docMk/>
            <pc:sldMk cId="876302341" sldId="260"/>
            <ac:picMk id="79" creationId="{22CB413B-474D-ECD6-BDDB-DD55760514C1}"/>
          </ac:picMkLst>
        </pc:picChg>
        <pc:picChg chg="del">
          <ac:chgData name="Gabriel Felix" userId="07782871fe602995" providerId="Windows Live" clId="Web-{B629EB71-B7B9-4C1F-93F7-ED0BB060D824}" dt="2024-10-13T16:40:00.446" v="1525"/>
          <ac:picMkLst>
            <pc:docMk/>
            <pc:sldMk cId="876302341" sldId="260"/>
            <ac:picMk id="80" creationId="{3D5B8636-A183-AAF2-FF40-D56C2DD1A21C}"/>
          </ac:picMkLst>
        </pc:picChg>
        <pc:picChg chg="del">
          <ac:chgData name="Gabriel Felix" userId="07782871fe602995" providerId="Windows Live" clId="Web-{B629EB71-B7B9-4C1F-93F7-ED0BB060D824}" dt="2024-10-13T16:40:00.446" v="1524"/>
          <ac:picMkLst>
            <pc:docMk/>
            <pc:sldMk cId="876302341" sldId="260"/>
            <ac:picMk id="81" creationId="{A9D4EA6A-DCDD-0629-0B89-974F675C014D}"/>
          </ac:picMkLst>
        </pc:picChg>
        <pc:picChg chg="del">
          <ac:chgData name="Gabriel Felix" userId="07782871fe602995" providerId="Windows Live" clId="Web-{B629EB71-B7B9-4C1F-93F7-ED0BB060D824}" dt="2024-10-13T16:40:00.446" v="1523"/>
          <ac:picMkLst>
            <pc:docMk/>
            <pc:sldMk cId="876302341" sldId="260"/>
            <ac:picMk id="82" creationId="{73D60390-E565-AD8F-863D-3A6080242B12}"/>
          </ac:picMkLst>
        </pc:picChg>
      </pc:sldChg>
      <pc:sldChg chg="add del replId">
        <pc:chgData name="Gabriel Felix" userId="07782871fe602995" providerId="Windows Live" clId="Web-{B629EB71-B7B9-4C1F-93F7-ED0BB060D824}" dt="2024-10-13T16:17:10.973" v="918"/>
        <pc:sldMkLst>
          <pc:docMk/>
          <pc:sldMk cId="2483651547" sldId="260"/>
        </pc:sldMkLst>
      </pc:sldChg>
    </pc:docChg>
  </pc:docChgLst>
  <pc:docChgLst>
    <pc:chgData name="Gabriel Felix" userId="07782871fe602995" providerId="Windows Live" clId="Web-{271EF66F-23A5-4C36-AD2A-75221864D426}"/>
    <pc:docChg chg="addSld delSld modSld">
      <pc:chgData name="Gabriel Felix" userId="07782871fe602995" providerId="Windows Live" clId="Web-{271EF66F-23A5-4C36-AD2A-75221864D426}" dt="2024-10-15T00:58:24.275" v="1722" actId="14100"/>
      <pc:docMkLst>
        <pc:docMk/>
      </pc:docMkLst>
      <pc:sldChg chg="modSp">
        <pc:chgData name="Gabriel Felix" userId="07782871fe602995" providerId="Windows Live" clId="Web-{271EF66F-23A5-4C36-AD2A-75221864D426}" dt="2024-10-15T00:07:02.323" v="43" actId="1076"/>
        <pc:sldMkLst>
          <pc:docMk/>
          <pc:sldMk cId="0" sldId="257"/>
        </pc:sldMkLst>
        <pc:spChg chg="mod">
          <ac:chgData name="Gabriel Felix" userId="07782871fe602995" providerId="Windows Live" clId="Web-{271EF66F-23A5-4C36-AD2A-75221864D426}" dt="2024-10-15T00:07:02.323" v="43" actId="1076"/>
          <ac:spMkLst>
            <pc:docMk/>
            <pc:sldMk cId="0" sldId="257"/>
            <ac:spMk id="6" creationId="{A3A0B88E-1D81-6EBB-5A4B-1DAB2A8790E6}"/>
          </ac:spMkLst>
        </pc:spChg>
      </pc:sldChg>
      <pc:sldChg chg="addSp modSp">
        <pc:chgData name="Gabriel Felix" userId="07782871fe602995" providerId="Windows Live" clId="Web-{271EF66F-23A5-4C36-AD2A-75221864D426}" dt="2024-10-15T00:06:05.634" v="28" actId="1076"/>
        <pc:sldMkLst>
          <pc:docMk/>
          <pc:sldMk cId="876302341" sldId="260"/>
        </pc:sldMkLst>
        <pc:spChg chg="mod">
          <ac:chgData name="Gabriel Felix" userId="07782871fe602995" providerId="Windows Live" clId="Web-{271EF66F-23A5-4C36-AD2A-75221864D426}" dt="2024-10-15T00:04:37.131" v="4" actId="1076"/>
          <ac:spMkLst>
            <pc:docMk/>
            <pc:sldMk cId="876302341" sldId="260"/>
            <ac:spMk id="13" creationId="{AABF7535-5F25-DB83-D468-B0BF4DC73F9F}"/>
          </ac:spMkLst>
        </pc:spChg>
        <pc:spChg chg="mod">
          <ac:chgData name="Gabriel Felix" userId="07782871fe602995" providerId="Windows Live" clId="Web-{271EF66F-23A5-4C36-AD2A-75221864D426}" dt="2024-10-15T00:04:52.881" v="8" actId="1076"/>
          <ac:spMkLst>
            <pc:docMk/>
            <pc:sldMk cId="876302341" sldId="260"/>
            <ac:spMk id="17" creationId="{A1D7F6A8-0D24-3447-AD90-36838B2A3185}"/>
          </ac:spMkLst>
        </pc:spChg>
        <pc:spChg chg="mod">
          <ac:chgData name="Gabriel Felix" userId="07782871fe602995" providerId="Windows Live" clId="Web-{271EF66F-23A5-4C36-AD2A-75221864D426}" dt="2024-10-15T00:05:27.195" v="16" actId="1076"/>
          <ac:spMkLst>
            <pc:docMk/>
            <pc:sldMk cId="876302341" sldId="260"/>
            <ac:spMk id="21" creationId="{5C77ACE4-CABF-7A2E-2922-B9F2CFC43F61}"/>
          </ac:spMkLst>
        </pc:spChg>
        <pc:spChg chg="mod">
          <ac:chgData name="Gabriel Felix" userId="07782871fe602995" providerId="Windows Live" clId="Web-{271EF66F-23A5-4C36-AD2A-75221864D426}" dt="2024-10-15T00:05:35.086" v="19" actId="1076"/>
          <ac:spMkLst>
            <pc:docMk/>
            <pc:sldMk cId="876302341" sldId="260"/>
            <ac:spMk id="23" creationId="{421C9387-87CE-C5BC-E693-8352604618BF}"/>
          </ac:spMkLst>
        </pc:spChg>
        <pc:picChg chg="add mod">
          <ac:chgData name="Gabriel Felix" userId="07782871fe602995" providerId="Windows Live" clId="Web-{271EF66F-23A5-4C36-AD2A-75221864D426}" dt="2024-10-15T00:04:41.428" v="5" actId="1076"/>
          <ac:picMkLst>
            <pc:docMk/>
            <pc:sldMk cId="876302341" sldId="260"/>
            <ac:picMk id="3" creationId="{FAEC4749-4CBE-B44B-EA3A-E01359142D44}"/>
          </ac:picMkLst>
        </pc:picChg>
        <pc:picChg chg="add mod">
          <ac:chgData name="Gabriel Felix" userId="07782871fe602995" providerId="Windows Live" clId="Web-{271EF66F-23A5-4C36-AD2A-75221864D426}" dt="2024-10-15T00:05:08.475" v="11" actId="1076"/>
          <ac:picMkLst>
            <pc:docMk/>
            <pc:sldMk cId="876302341" sldId="260"/>
            <ac:picMk id="7" creationId="{9CB45093-6EF9-718A-7230-7A6FBBE00F54}"/>
          </ac:picMkLst>
        </pc:picChg>
        <pc:picChg chg="add mod">
          <ac:chgData name="Gabriel Felix" userId="07782871fe602995" providerId="Windows Live" clId="Web-{271EF66F-23A5-4C36-AD2A-75221864D426}" dt="2024-10-15T00:05:17.694" v="15" actId="1076"/>
          <ac:picMkLst>
            <pc:docMk/>
            <pc:sldMk cId="876302341" sldId="260"/>
            <ac:picMk id="8" creationId="{49DA43AF-B323-B4B8-1D67-8AB6CB6E71E4}"/>
          </ac:picMkLst>
        </pc:picChg>
        <pc:picChg chg="add mod">
          <ac:chgData name="Gabriel Felix" userId="07782871fe602995" providerId="Windows Live" clId="Web-{271EF66F-23A5-4C36-AD2A-75221864D426}" dt="2024-10-15T00:05:38.086" v="20" actId="1076"/>
          <ac:picMkLst>
            <pc:docMk/>
            <pc:sldMk cId="876302341" sldId="260"/>
            <ac:picMk id="9" creationId="{AFCDA00D-D110-16D9-4806-C3A25729133A}"/>
          </ac:picMkLst>
        </pc:picChg>
        <pc:picChg chg="add mod">
          <ac:chgData name="Gabriel Felix" userId="07782871fe602995" providerId="Windows Live" clId="Web-{271EF66F-23A5-4C36-AD2A-75221864D426}" dt="2024-10-15T00:05:44.242" v="23" actId="688"/>
          <ac:picMkLst>
            <pc:docMk/>
            <pc:sldMk cId="876302341" sldId="260"/>
            <ac:picMk id="10" creationId="{AF3158E4-3C1B-C5B4-63D0-2A5616777B03}"/>
          </ac:picMkLst>
        </pc:picChg>
        <pc:picChg chg="add mod">
          <ac:chgData name="Gabriel Felix" userId="07782871fe602995" providerId="Windows Live" clId="Web-{271EF66F-23A5-4C36-AD2A-75221864D426}" dt="2024-10-15T00:06:05.634" v="28" actId="1076"/>
          <ac:picMkLst>
            <pc:docMk/>
            <pc:sldMk cId="876302341" sldId="260"/>
            <ac:picMk id="12" creationId="{BEAF9BC8-34FB-2352-92AF-0FD1B0C31AFF}"/>
          </ac:picMkLst>
        </pc:picChg>
        <pc:picChg chg="mod">
          <ac:chgData name="Gabriel Felix" userId="07782871fe602995" providerId="Windows Live" clId="Web-{271EF66F-23A5-4C36-AD2A-75221864D426}" dt="2024-10-15T00:05:58.180" v="26" actId="1076"/>
          <ac:picMkLst>
            <pc:docMk/>
            <pc:sldMk cId="876302341" sldId="260"/>
            <ac:picMk id="28" creationId="{87A8CF38-637A-F159-E90A-ACBFDF7B011E}"/>
          </ac:picMkLst>
        </pc:picChg>
      </pc:sldChg>
      <pc:sldChg chg="addSp delSp modSp add replId">
        <pc:chgData name="Gabriel Felix" userId="07782871fe602995" providerId="Windows Live" clId="Web-{271EF66F-23A5-4C36-AD2A-75221864D426}" dt="2024-10-15T00:15:18.233" v="297" actId="1076"/>
        <pc:sldMkLst>
          <pc:docMk/>
          <pc:sldMk cId="3264826235" sldId="261"/>
        </pc:sldMkLst>
        <pc:spChg chg="add del mod">
          <ac:chgData name="Gabriel Felix" userId="07782871fe602995" providerId="Windows Live" clId="Web-{271EF66F-23A5-4C36-AD2A-75221864D426}" dt="2024-10-15T00:08:15.232" v="55"/>
          <ac:spMkLst>
            <pc:docMk/>
            <pc:sldMk cId="3264826235" sldId="261"/>
            <ac:spMk id="2" creationId="{8241DC6B-D8AC-89CB-3F7C-E7B4F0320963}"/>
          </ac:spMkLst>
        </pc:spChg>
        <pc:spChg chg="mod">
          <ac:chgData name="Gabriel Felix" userId="07782871fe602995" providerId="Windows Live" clId="Web-{271EF66F-23A5-4C36-AD2A-75221864D426}" dt="2024-10-15T00:07:24.824" v="50" actId="14100"/>
          <ac:spMkLst>
            <pc:docMk/>
            <pc:sldMk cId="3264826235" sldId="261"/>
            <ac:spMk id="4" creationId="{0BC3B531-C153-163D-17EF-33FDE1B363CD}"/>
          </ac:spMkLst>
        </pc:spChg>
        <pc:spChg chg="del">
          <ac:chgData name="Gabriel Felix" userId="07782871fe602995" providerId="Windows Live" clId="Web-{271EF66F-23A5-4C36-AD2A-75221864D426}" dt="2024-10-15T00:06:41.041" v="42"/>
          <ac:spMkLst>
            <pc:docMk/>
            <pc:sldMk cId="3264826235" sldId="261"/>
            <ac:spMk id="6" creationId="{EA558D95-1CF6-27FB-90E3-459432D2BFC4}"/>
          </ac:spMkLst>
        </pc:spChg>
        <pc:spChg chg="del">
          <ac:chgData name="Gabriel Felix" userId="07782871fe602995" providerId="Windows Live" clId="Web-{271EF66F-23A5-4C36-AD2A-75221864D426}" dt="2024-10-15T00:06:41.041" v="41"/>
          <ac:spMkLst>
            <pc:docMk/>
            <pc:sldMk cId="3264826235" sldId="261"/>
            <ac:spMk id="13" creationId="{AABF7535-5F25-DB83-D468-B0BF4DC73F9F}"/>
          </ac:spMkLst>
        </pc:spChg>
        <pc:spChg chg="add mod">
          <ac:chgData name="Gabriel Felix" userId="07782871fe602995" providerId="Windows Live" clId="Web-{271EF66F-23A5-4C36-AD2A-75221864D426}" dt="2024-10-15T00:14:11.775" v="271" actId="1076"/>
          <ac:spMkLst>
            <pc:docMk/>
            <pc:sldMk cId="3264826235" sldId="261"/>
            <ac:spMk id="14" creationId="{E44955A1-0CC8-23AC-B7F1-5DE94742C67D}"/>
          </ac:spMkLst>
        </pc:spChg>
        <pc:spChg chg="add mod">
          <ac:chgData name="Gabriel Felix" userId="07782871fe602995" providerId="Windows Live" clId="Web-{271EF66F-23A5-4C36-AD2A-75221864D426}" dt="2024-10-15T00:14:11.759" v="269" actId="1076"/>
          <ac:spMkLst>
            <pc:docMk/>
            <pc:sldMk cId="3264826235" sldId="261"/>
            <ac:spMk id="16" creationId="{830C4762-FB8B-731E-AEFD-1DD3FF0043BE}"/>
          </ac:spMkLst>
        </pc:spChg>
        <pc:spChg chg="del">
          <ac:chgData name="Gabriel Felix" userId="07782871fe602995" providerId="Windows Live" clId="Web-{271EF66F-23A5-4C36-AD2A-75221864D426}" dt="2024-10-15T00:06:41.041" v="40"/>
          <ac:spMkLst>
            <pc:docMk/>
            <pc:sldMk cId="3264826235" sldId="261"/>
            <ac:spMk id="17" creationId="{A1D7F6A8-0D24-3447-AD90-36838B2A3185}"/>
          </ac:spMkLst>
        </pc:spChg>
        <pc:spChg chg="add mod">
          <ac:chgData name="Gabriel Felix" userId="07782871fe602995" providerId="Windows Live" clId="Web-{271EF66F-23A5-4C36-AD2A-75221864D426}" dt="2024-10-15T00:14:11.775" v="270" actId="1076"/>
          <ac:spMkLst>
            <pc:docMk/>
            <pc:sldMk cId="3264826235" sldId="261"/>
            <ac:spMk id="18" creationId="{C5512FF4-5A09-5381-C618-39505D80FA34}"/>
          </ac:spMkLst>
        </pc:spChg>
        <pc:spChg chg="add mod">
          <ac:chgData name="Gabriel Felix" userId="07782871fe602995" providerId="Windows Live" clId="Web-{271EF66F-23A5-4C36-AD2A-75221864D426}" dt="2024-10-15T00:14:11.790" v="272" actId="1076"/>
          <ac:spMkLst>
            <pc:docMk/>
            <pc:sldMk cId="3264826235" sldId="261"/>
            <ac:spMk id="19" creationId="{9D061BF2-07E5-2960-D2B3-B6DFD32EA1EC}"/>
          </ac:spMkLst>
        </pc:spChg>
        <pc:spChg chg="add mod">
          <ac:chgData name="Gabriel Felix" userId="07782871fe602995" providerId="Windows Live" clId="Web-{271EF66F-23A5-4C36-AD2A-75221864D426}" dt="2024-10-15T00:14:11.790" v="273" actId="1076"/>
          <ac:spMkLst>
            <pc:docMk/>
            <pc:sldMk cId="3264826235" sldId="261"/>
            <ac:spMk id="20" creationId="{AB0C9053-08A1-CE1C-050A-EDB735BBB580}"/>
          </ac:spMkLst>
        </pc:spChg>
        <pc:spChg chg="del">
          <ac:chgData name="Gabriel Felix" userId="07782871fe602995" providerId="Windows Live" clId="Web-{271EF66F-23A5-4C36-AD2A-75221864D426}" dt="2024-10-15T00:06:41.041" v="39"/>
          <ac:spMkLst>
            <pc:docMk/>
            <pc:sldMk cId="3264826235" sldId="261"/>
            <ac:spMk id="21" creationId="{5C77ACE4-CABF-7A2E-2922-B9F2CFC43F61}"/>
          </ac:spMkLst>
        </pc:spChg>
        <pc:spChg chg="add mod">
          <ac:chgData name="Gabriel Felix" userId="07782871fe602995" providerId="Windows Live" clId="Web-{271EF66F-23A5-4C36-AD2A-75221864D426}" dt="2024-10-15T00:14:17.978" v="274" actId="1076"/>
          <ac:spMkLst>
            <pc:docMk/>
            <pc:sldMk cId="3264826235" sldId="261"/>
            <ac:spMk id="22" creationId="{8929101E-924A-42B2-B090-62A9FB0F53B9}"/>
          </ac:spMkLst>
        </pc:spChg>
        <pc:spChg chg="del">
          <ac:chgData name="Gabriel Felix" userId="07782871fe602995" providerId="Windows Live" clId="Web-{271EF66F-23A5-4C36-AD2A-75221864D426}" dt="2024-10-15T00:06:41.041" v="38"/>
          <ac:spMkLst>
            <pc:docMk/>
            <pc:sldMk cId="3264826235" sldId="261"/>
            <ac:spMk id="23" creationId="{421C9387-87CE-C5BC-E693-8352604618BF}"/>
          </ac:spMkLst>
        </pc:spChg>
        <pc:spChg chg="add mod">
          <ac:chgData name="Gabriel Felix" userId="07782871fe602995" providerId="Windows Live" clId="Web-{271EF66F-23A5-4C36-AD2A-75221864D426}" dt="2024-10-15T00:14:11.728" v="266" actId="1076"/>
          <ac:spMkLst>
            <pc:docMk/>
            <pc:sldMk cId="3264826235" sldId="261"/>
            <ac:spMk id="24" creationId="{8464799E-73EC-591A-1405-2F0EE63D2307}"/>
          </ac:spMkLst>
        </pc:spChg>
        <pc:spChg chg="add mod">
          <ac:chgData name="Gabriel Felix" userId="07782871fe602995" providerId="Windows Live" clId="Web-{271EF66F-23A5-4C36-AD2A-75221864D426}" dt="2024-10-15T00:14:11.744" v="267" actId="1076"/>
          <ac:spMkLst>
            <pc:docMk/>
            <pc:sldMk cId="3264826235" sldId="261"/>
            <ac:spMk id="25" creationId="{AB85CAC5-11A8-2247-069B-C0643691E927}"/>
          </ac:spMkLst>
        </pc:spChg>
        <pc:spChg chg="del">
          <ac:chgData name="Gabriel Felix" userId="07782871fe602995" providerId="Windows Live" clId="Web-{271EF66F-23A5-4C36-AD2A-75221864D426}" dt="2024-10-15T00:06:41.041" v="37"/>
          <ac:spMkLst>
            <pc:docMk/>
            <pc:sldMk cId="3264826235" sldId="261"/>
            <ac:spMk id="27" creationId="{1E85D5F6-9449-CD1D-2ACB-22EE2E4FA6A9}"/>
          </ac:spMkLst>
        </pc:spChg>
        <pc:picChg chg="del">
          <ac:chgData name="Gabriel Felix" userId="07782871fe602995" providerId="Windows Live" clId="Web-{271EF66F-23A5-4C36-AD2A-75221864D426}" dt="2024-10-15T00:06:41.041" v="35"/>
          <ac:picMkLst>
            <pc:docMk/>
            <pc:sldMk cId="3264826235" sldId="261"/>
            <ac:picMk id="3" creationId="{FAEC4749-4CBE-B44B-EA3A-E01359142D44}"/>
          </ac:picMkLst>
        </pc:picChg>
        <pc:picChg chg="del">
          <ac:chgData name="Gabriel Felix" userId="07782871fe602995" providerId="Windows Live" clId="Web-{271EF66F-23A5-4C36-AD2A-75221864D426}" dt="2024-10-15T00:06:41.041" v="34"/>
          <ac:picMkLst>
            <pc:docMk/>
            <pc:sldMk cId="3264826235" sldId="261"/>
            <ac:picMk id="7" creationId="{9CB45093-6EF9-718A-7230-7A6FBBE00F54}"/>
          </ac:picMkLst>
        </pc:picChg>
        <pc:picChg chg="del">
          <ac:chgData name="Gabriel Felix" userId="07782871fe602995" providerId="Windows Live" clId="Web-{271EF66F-23A5-4C36-AD2A-75221864D426}" dt="2024-10-15T00:06:41.041" v="33"/>
          <ac:picMkLst>
            <pc:docMk/>
            <pc:sldMk cId="3264826235" sldId="261"/>
            <ac:picMk id="8" creationId="{49DA43AF-B323-B4B8-1D67-8AB6CB6E71E4}"/>
          </ac:picMkLst>
        </pc:picChg>
        <pc:picChg chg="del">
          <ac:chgData name="Gabriel Felix" userId="07782871fe602995" providerId="Windows Live" clId="Web-{271EF66F-23A5-4C36-AD2A-75221864D426}" dt="2024-10-15T00:06:41.041" v="32"/>
          <ac:picMkLst>
            <pc:docMk/>
            <pc:sldMk cId="3264826235" sldId="261"/>
            <ac:picMk id="9" creationId="{AFCDA00D-D110-16D9-4806-C3A25729133A}"/>
          </ac:picMkLst>
        </pc:picChg>
        <pc:picChg chg="del">
          <ac:chgData name="Gabriel Felix" userId="07782871fe602995" providerId="Windows Live" clId="Web-{271EF66F-23A5-4C36-AD2A-75221864D426}" dt="2024-10-15T00:06:41.041" v="31"/>
          <ac:picMkLst>
            <pc:docMk/>
            <pc:sldMk cId="3264826235" sldId="261"/>
            <ac:picMk id="10" creationId="{AF3158E4-3C1B-C5B4-63D0-2A5616777B03}"/>
          </ac:picMkLst>
        </pc:picChg>
        <pc:picChg chg="del">
          <ac:chgData name="Gabriel Felix" userId="07782871fe602995" providerId="Windows Live" clId="Web-{271EF66F-23A5-4C36-AD2A-75221864D426}" dt="2024-10-15T00:06:41.041" v="30"/>
          <ac:picMkLst>
            <pc:docMk/>
            <pc:sldMk cId="3264826235" sldId="261"/>
            <ac:picMk id="12" creationId="{BEAF9BC8-34FB-2352-92AF-0FD1B0C31AFF}"/>
          </ac:picMkLst>
        </pc:picChg>
        <pc:picChg chg="del">
          <ac:chgData name="Gabriel Felix" userId="07782871fe602995" providerId="Windows Live" clId="Web-{271EF66F-23A5-4C36-AD2A-75221864D426}" dt="2024-10-15T00:06:41.041" v="36"/>
          <ac:picMkLst>
            <pc:docMk/>
            <pc:sldMk cId="3264826235" sldId="261"/>
            <ac:picMk id="28" creationId="{87A8CF38-637A-F159-E90A-ACBFDF7B011E}"/>
          </ac:picMkLst>
        </pc:picChg>
        <pc:picChg chg="add mod">
          <ac:chgData name="Gabriel Felix" userId="07782871fe602995" providerId="Windows Live" clId="Web-{271EF66F-23A5-4C36-AD2A-75221864D426}" dt="2024-10-15T00:14:30.525" v="278" actId="1076"/>
          <ac:picMkLst>
            <pc:docMk/>
            <pc:sldMk cId="3264826235" sldId="261"/>
            <ac:picMk id="29" creationId="{21D10344-8E6F-28E2-D3E6-99CFFA7A7256}"/>
          </ac:picMkLst>
        </pc:picChg>
        <pc:picChg chg="add del mod">
          <ac:chgData name="Gabriel Felix" userId="07782871fe602995" providerId="Windows Live" clId="Web-{271EF66F-23A5-4C36-AD2A-75221864D426}" dt="2024-10-15T00:14:43.310" v="284"/>
          <ac:picMkLst>
            <pc:docMk/>
            <pc:sldMk cId="3264826235" sldId="261"/>
            <ac:picMk id="31" creationId="{16D0E1F4-0E01-4638-2428-48E62029B756}"/>
          </ac:picMkLst>
        </pc:picChg>
        <pc:picChg chg="add mod">
          <ac:chgData name="Gabriel Felix" userId="07782871fe602995" providerId="Windows Live" clId="Web-{271EF66F-23A5-4C36-AD2A-75221864D426}" dt="2024-10-15T00:14:52.592" v="287" actId="1076"/>
          <ac:picMkLst>
            <pc:docMk/>
            <pc:sldMk cId="3264826235" sldId="261"/>
            <ac:picMk id="32" creationId="{6CEAD735-585F-DDD9-08BD-1B66077E1165}"/>
          </ac:picMkLst>
        </pc:picChg>
        <pc:picChg chg="add mod">
          <ac:chgData name="Gabriel Felix" userId="07782871fe602995" providerId="Windows Live" clId="Web-{271EF66F-23A5-4C36-AD2A-75221864D426}" dt="2024-10-15T00:14:57.904" v="289" actId="1076"/>
          <ac:picMkLst>
            <pc:docMk/>
            <pc:sldMk cId="3264826235" sldId="261"/>
            <ac:picMk id="33" creationId="{7DF56CAA-D6DC-873E-AE3E-CBD260DBEDB3}"/>
          </ac:picMkLst>
        </pc:picChg>
        <pc:picChg chg="add mod">
          <ac:chgData name="Gabriel Felix" userId="07782871fe602995" providerId="Windows Live" clId="Web-{271EF66F-23A5-4C36-AD2A-75221864D426}" dt="2024-10-15T00:15:02.467" v="291" actId="1076"/>
          <ac:picMkLst>
            <pc:docMk/>
            <pc:sldMk cId="3264826235" sldId="261"/>
            <ac:picMk id="34" creationId="{90C00F52-E095-F9B8-00E4-D20936E18B18}"/>
          </ac:picMkLst>
        </pc:picChg>
        <pc:picChg chg="add mod">
          <ac:chgData name="Gabriel Felix" userId="07782871fe602995" providerId="Windows Live" clId="Web-{271EF66F-23A5-4C36-AD2A-75221864D426}" dt="2024-10-15T00:15:06.623" v="293" actId="1076"/>
          <ac:picMkLst>
            <pc:docMk/>
            <pc:sldMk cId="3264826235" sldId="261"/>
            <ac:picMk id="35" creationId="{9CE4824B-5A0C-5F98-3DC4-86653BF7B0A5}"/>
          </ac:picMkLst>
        </pc:picChg>
        <pc:picChg chg="add mod">
          <ac:chgData name="Gabriel Felix" userId="07782871fe602995" providerId="Windows Live" clId="Web-{271EF66F-23A5-4C36-AD2A-75221864D426}" dt="2024-10-15T00:15:14.374" v="295" actId="1076"/>
          <ac:picMkLst>
            <pc:docMk/>
            <pc:sldMk cId="3264826235" sldId="261"/>
            <ac:picMk id="37" creationId="{E507381C-C8A7-787E-54D3-5D8272451AD5}"/>
          </ac:picMkLst>
        </pc:picChg>
        <pc:picChg chg="add mod">
          <ac:chgData name="Gabriel Felix" userId="07782871fe602995" providerId="Windows Live" clId="Web-{271EF66F-23A5-4C36-AD2A-75221864D426}" dt="2024-10-15T00:15:18.233" v="297" actId="1076"/>
          <ac:picMkLst>
            <pc:docMk/>
            <pc:sldMk cId="3264826235" sldId="261"/>
            <ac:picMk id="39" creationId="{537FAD2A-0F05-CA44-15A7-B079E2D9284E}"/>
          </ac:picMkLst>
        </pc:picChg>
      </pc:sldChg>
      <pc:sldChg chg="addSp delSp modSp add replId">
        <pc:chgData name="Gabriel Felix" userId="07782871fe602995" providerId="Windows Live" clId="Web-{271EF66F-23A5-4C36-AD2A-75221864D426}" dt="2024-10-15T00:29:39.215" v="742" actId="1076"/>
        <pc:sldMkLst>
          <pc:docMk/>
          <pc:sldMk cId="2759924401" sldId="262"/>
        </pc:sldMkLst>
        <pc:spChg chg="add mod">
          <ac:chgData name="Gabriel Felix" userId="07782871fe602995" providerId="Windows Live" clId="Web-{271EF66F-23A5-4C36-AD2A-75221864D426}" dt="2024-10-15T00:25:24.425" v="645" actId="1076"/>
          <ac:spMkLst>
            <pc:docMk/>
            <pc:sldMk cId="2759924401" sldId="262"/>
            <ac:spMk id="2" creationId="{975FB133-4FD8-E62D-89FB-F4AF24295DE5}"/>
          </ac:spMkLst>
        </pc:spChg>
        <pc:spChg chg="add mod">
          <ac:chgData name="Gabriel Felix" userId="07782871fe602995" providerId="Windows Live" clId="Web-{271EF66F-23A5-4C36-AD2A-75221864D426}" dt="2024-10-15T00:24:34.158" v="625" actId="1076"/>
          <ac:spMkLst>
            <pc:docMk/>
            <pc:sldMk cId="2759924401" sldId="262"/>
            <ac:spMk id="3" creationId="{AAF48809-D588-AFAA-829B-1293ACB5E35D}"/>
          </ac:spMkLst>
        </pc:spChg>
        <pc:spChg chg="mod">
          <ac:chgData name="Gabriel Felix" userId="07782871fe602995" providerId="Windows Live" clId="Web-{271EF66F-23A5-4C36-AD2A-75221864D426}" dt="2024-10-15T00:16:01.219" v="312" actId="14100"/>
          <ac:spMkLst>
            <pc:docMk/>
            <pc:sldMk cId="2759924401" sldId="262"/>
            <ac:spMk id="4" creationId="{0BC3B531-C153-163D-17EF-33FDE1B363CD}"/>
          </ac:spMkLst>
        </pc:spChg>
        <pc:spChg chg="add mod">
          <ac:chgData name="Gabriel Felix" userId="07782871fe602995" providerId="Windows Live" clId="Web-{271EF66F-23A5-4C36-AD2A-75221864D426}" dt="2024-10-15T00:25:28.066" v="646" actId="1076"/>
          <ac:spMkLst>
            <pc:docMk/>
            <pc:sldMk cId="2759924401" sldId="262"/>
            <ac:spMk id="6" creationId="{368459D2-B0F4-D852-87BE-D9A2AFD71B93}"/>
          </ac:spMkLst>
        </pc:spChg>
        <pc:spChg chg="add mod">
          <ac:chgData name="Gabriel Felix" userId="07782871fe602995" providerId="Windows Live" clId="Web-{271EF66F-23A5-4C36-AD2A-75221864D426}" dt="2024-10-15T00:27:28.601" v="669" actId="1076"/>
          <ac:spMkLst>
            <pc:docMk/>
            <pc:sldMk cId="2759924401" sldId="262"/>
            <ac:spMk id="7" creationId="{D7D68A9D-E628-0945-8A95-B2AAA771AF12}"/>
          </ac:spMkLst>
        </pc:spChg>
        <pc:spChg chg="add mod">
          <ac:chgData name="Gabriel Felix" userId="07782871fe602995" providerId="Windows Live" clId="Web-{271EF66F-23A5-4C36-AD2A-75221864D426}" dt="2024-10-15T00:26:28.240" v="651" actId="1076"/>
          <ac:spMkLst>
            <pc:docMk/>
            <pc:sldMk cId="2759924401" sldId="262"/>
            <ac:spMk id="8" creationId="{4B7D6911-04A9-9159-00FE-C7A8E5612683}"/>
          </ac:spMkLst>
        </pc:spChg>
        <pc:spChg chg="add mod">
          <ac:chgData name="Gabriel Felix" userId="07782871fe602995" providerId="Windows Live" clId="Web-{271EF66F-23A5-4C36-AD2A-75221864D426}" dt="2024-10-15T00:26:57.053" v="661" actId="1076"/>
          <ac:spMkLst>
            <pc:docMk/>
            <pc:sldMk cId="2759924401" sldId="262"/>
            <ac:spMk id="9" creationId="{526B3221-0C0B-2EA4-CC20-F29ACD3883F6}"/>
          </ac:spMkLst>
        </pc:spChg>
        <pc:spChg chg="add mod">
          <ac:chgData name="Gabriel Felix" userId="07782871fe602995" providerId="Windows Live" clId="Web-{271EF66F-23A5-4C36-AD2A-75221864D426}" dt="2024-10-15T00:27:03.100" v="663" actId="1076"/>
          <ac:spMkLst>
            <pc:docMk/>
            <pc:sldMk cId="2759924401" sldId="262"/>
            <ac:spMk id="10" creationId="{E4488430-A286-0436-92DA-BAADC50C0B92}"/>
          </ac:spMkLst>
        </pc:spChg>
        <pc:spChg chg="add mod">
          <ac:chgData name="Gabriel Felix" userId="07782871fe602995" providerId="Windows Live" clId="Web-{271EF66F-23A5-4C36-AD2A-75221864D426}" dt="2024-10-15T00:26:59.616" v="662" actId="1076"/>
          <ac:spMkLst>
            <pc:docMk/>
            <pc:sldMk cId="2759924401" sldId="262"/>
            <ac:spMk id="11" creationId="{4D5E2ED0-0672-A8F1-E80B-9B3C296ACE9A}"/>
          </ac:spMkLst>
        </pc:spChg>
        <pc:spChg chg="add mod">
          <ac:chgData name="Gabriel Felix" userId="07782871fe602995" providerId="Windows Live" clId="Web-{271EF66F-23A5-4C36-AD2A-75221864D426}" dt="2024-10-15T00:27:07.241" v="665" actId="1076"/>
          <ac:spMkLst>
            <pc:docMk/>
            <pc:sldMk cId="2759924401" sldId="262"/>
            <ac:spMk id="12" creationId="{389062A6-06A7-ED6E-8973-4C105BC1076A}"/>
          </ac:spMkLst>
        </pc:spChg>
        <pc:spChg chg="add mod">
          <ac:chgData name="Gabriel Felix" userId="07782871fe602995" providerId="Windows Live" clId="Web-{271EF66F-23A5-4C36-AD2A-75221864D426}" dt="2024-10-15T00:27:04.897" v="664" actId="1076"/>
          <ac:spMkLst>
            <pc:docMk/>
            <pc:sldMk cId="2759924401" sldId="262"/>
            <ac:spMk id="13" creationId="{072EF1F1-C3B9-A1D6-80DC-33B055BDAA79}"/>
          </ac:spMkLst>
        </pc:spChg>
        <pc:spChg chg="mod">
          <ac:chgData name="Gabriel Felix" userId="07782871fe602995" providerId="Windows Live" clId="Web-{271EF66F-23A5-4C36-AD2A-75221864D426}" dt="2024-10-15T00:24:39.424" v="627" actId="1076"/>
          <ac:spMkLst>
            <pc:docMk/>
            <pc:sldMk cId="2759924401" sldId="262"/>
            <ac:spMk id="14" creationId="{E44955A1-0CC8-23AC-B7F1-5DE94742C67D}"/>
          </ac:spMkLst>
        </pc:spChg>
        <pc:spChg chg="del">
          <ac:chgData name="Gabriel Felix" userId="07782871fe602995" providerId="Windows Live" clId="Web-{271EF66F-23A5-4C36-AD2A-75221864D426}" dt="2024-10-15T00:16:17.188" v="327"/>
          <ac:spMkLst>
            <pc:docMk/>
            <pc:sldMk cId="2759924401" sldId="262"/>
            <ac:spMk id="16" creationId="{830C4762-FB8B-731E-AEFD-1DD3FF0043BE}"/>
          </ac:spMkLst>
        </pc:spChg>
        <pc:spChg chg="del">
          <ac:chgData name="Gabriel Felix" userId="07782871fe602995" providerId="Windows Live" clId="Web-{271EF66F-23A5-4C36-AD2A-75221864D426}" dt="2024-10-15T00:16:17.188" v="326"/>
          <ac:spMkLst>
            <pc:docMk/>
            <pc:sldMk cId="2759924401" sldId="262"/>
            <ac:spMk id="18" creationId="{C5512FF4-5A09-5381-C618-39505D80FA34}"/>
          </ac:spMkLst>
        </pc:spChg>
        <pc:spChg chg="del">
          <ac:chgData name="Gabriel Felix" userId="07782871fe602995" providerId="Windows Live" clId="Web-{271EF66F-23A5-4C36-AD2A-75221864D426}" dt="2024-10-15T00:16:17.188" v="325"/>
          <ac:spMkLst>
            <pc:docMk/>
            <pc:sldMk cId="2759924401" sldId="262"/>
            <ac:spMk id="19" creationId="{9D061BF2-07E5-2960-D2B3-B6DFD32EA1EC}"/>
          </ac:spMkLst>
        </pc:spChg>
        <pc:spChg chg="del">
          <ac:chgData name="Gabriel Felix" userId="07782871fe602995" providerId="Windows Live" clId="Web-{271EF66F-23A5-4C36-AD2A-75221864D426}" dt="2024-10-15T00:16:17.188" v="324"/>
          <ac:spMkLst>
            <pc:docMk/>
            <pc:sldMk cId="2759924401" sldId="262"/>
            <ac:spMk id="20" creationId="{AB0C9053-08A1-CE1C-050A-EDB735BBB580}"/>
          </ac:spMkLst>
        </pc:spChg>
        <pc:spChg chg="del">
          <ac:chgData name="Gabriel Felix" userId="07782871fe602995" providerId="Windows Live" clId="Web-{271EF66F-23A5-4C36-AD2A-75221864D426}" dt="2024-10-15T00:16:14.063" v="319"/>
          <ac:spMkLst>
            <pc:docMk/>
            <pc:sldMk cId="2759924401" sldId="262"/>
            <ac:spMk id="22" creationId="{8929101E-924A-42B2-B090-62A9FB0F53B9}"/>
          </ac:spMkLst>
        </pc:spChg>
        <pc:spChg chg="del">
          <ac:chgData name="Gabriel Felix" userId="07782871fe602995" providerId="Windows Live" clId="Web-{271EF66F-23A5-4C36-AD2A-75221864D426}" dt="2024-10-15T00:16:14.063" v="318"/>
          <ac:spMkLst>
            <pc:docMk/>
            <pc:sldMk cId="2759924401" sldId="262"/>
            <ac:spMk id="24" creationId="{8464799E-73EC-591A-1405-2F0EE63D2307}"/>
          </ac:spMkLst>
        </pc:spChg>
        <pc:spChg chg="del">
          <ac:chgData name="Gabriel Felix" userId="07782871fe602995" providerId="Windows Live" clId="Web-{271EF66F-23A5-4C36-AD2A-75221864D426}" dt="2024-10-15T00:16:14.063" v="317"/>
          <ac:spMkLst>
            <pc:docMk/>
            <pc:sldMk cId="2759924401" sldId="262"/>
            <ac:spMk id="25" creationId="{AB85CAC5-11A8-2247-069B-C0643691E927}"/>
          </ac:spMkLst>
        </pc:spChg>
        <pc:spChg chg="add mod">
          <ac:chgData name="Gabriel Felix" userId="07782871fe602995" providerId="Windows Live" clId="Web-{271EF66F-23A5-4C36-AD2A-75221864D426}" dt="2024-10-15T00:29:39.215" v="742" actId="1076"/>
          <ac:spMkLst>
            <pc:docMk/>
            <pc:sldMk cId="2759924401" sldId="262"/>
            <ac:spMk id="44" creationId="{ECBA60BC-ABFC-CB1A-5D8F-FF1D8A98AD68}"/>
          </ac:spMkLst>
        </pc:spChg>
        <pc:picChg chg="add mod">
          <ac:chgData name="Gabriel Felix" userId="07782871fe602995" providerId="Windows Live" clId="Web-{271EF66F-23A5-4C36-AD2A-75221864D426}" dt="2024-10-15T00:24:57.159" v="637" actId="1076"/>
          <ac:picMkLst>
            <pc:docMk/>
            <pc:sldMk cId="2759924401" sldId="262"/>
            <ac:picMk id="17" creationId="{7A39FCDB-B3AB-E5D4-1348-B062DA70D17E}"/>
          </ac:picMkLst>
        </pc:picChg>
        <pc:picChg chg="add mod">
          <ac:chgData name="Gabriel Felix" userId="07782871fe602995" providerId="Windows Live" clId="Web-{271EF66F-23A5-4C36-AD2A-75221864D426}" dt="2024-10-15T00:25:09.518" v="641" actId="1076"/>
          <ac:picMkLst>
            <pc:docMk/>
            <pc:sldMk cId="2759924401" sldId="262"/>
            <ac:picMk id="23" creationId="{E86FDA74-B712-BC50-44E1-861D16BA2AE4}"/>
          </ac:picMkLst>
        </pc:picChg>
        <pc:picChg chg="add mod">
          <ac:chgData name="Gabriel Felix" userId="07782871fe602995" providerId="Windows Live" clId="Web-{271EF66F-23A5-4C36-AD2A-75221864D426}" dt="2024-10-15T00:25:50.114" v="649" actId="1076"/>
          <ac:picMkLst>
            <pc:docMk/>
            <pc:sldMk cId="2759924401" sldId="262"/>
            <ac:picMk id="27" creationId="{C37DDA42-8C09-8A65-9CBF-148FB806AA67}"/>
          </ac:picMkLst>
        </pc:picChg>
        <pc:picChg chg="add mod">
          <ac:chgData name="Gabriel Felix" userId="07782871fe602995" providerId="Windows Live" clId="Web-{271EF66F-23A5-4C36-AD2A-75221864D426}" dt="2024-10-15T00:27:18.898" v="668" actId="1076"/>
          <ac:picMkLst>
            <pc:docMk/>
            <pc:sldMk cId="2759924401" sldId="262"/>
            <ac:picMk id="28" creationId="{0460E303-B435-7420-AE51-01B7FEB70585}"/>
          </ac:picMkLst>
        </pc:picChg>
        <pc:picChg chg="del">
          <ac:chgData name="Gabriel Felix" userId="07782871fe602995" providerId="Windows Live" clId="Web-{271EF66F-23A5-4C36-AD2A-75221864D426}" dt="2024-10-15T00:16:14.063" v="316"/>
          <ac:picMkLst>
            <pc:docMk/>
            <pc:sldMk cId="2759924401" sldId="262"/>
            <ac:picMk id="29" creationId="{21D10344-8E6F-28E2-D3E6-99CFFA7A7256}"/>
          </ac:picMkLst>
        </pc:picChg>
        <pc:picChg chg="add mod">
          <ac:chgData name="Gabriel Felix" userId="07782871fe602995" providerId="Windows Live" clId="Web-{271EF66F-23A5-4C36-AD2A-75221864D426}" dt="2024-10-15T00:27:37.133" v="673" actId="1076"/>
          <ac:picMkLst>
            <pc:docMk/>
            <pc:sldMk cId="2759924401" sldId="262"/>
            <ac:picMk id="30" creationId="{5171DB64-4FC1-EDB5-5B6E-B1FAE1994B08}"/>
          </ac:picMkLst>
        </pc:picChg>
        <pc:picChg chg="add del mod">
          <ac:chgData name="Gabriel Felix" userId="07782871fe602995" providerId="Windows Live" clId="Web-{271EF66F-23A5-4C36-AD2A-75221864D426}" dt="2024-10-15T00:27:42.992" v="676"/>
          <ac:picMkLst>
            <pc:docMk/>
            <pc:sldMk cId="2759924401" sldId="262"/>
            <ac:picMk id="31" creationId="{C28630BA-26D1-14B7-1959-BAF3B6EEA9A0}"/>
          </ac:picMkLst>
        </pc:picChg>
        <pc:picChg chg="del">
          <ac:chgData name="Gabriel Felix" userId="07782871fe602995" providerId="Windows Live" clId="Web-{271EF66F-23A5-4C36-AD2A-75221864D426}" dt="2024-10-15T00:16:14.063" v="315"/>
          <ac:picMkLst>
            <pc:docMk/>
            <pc:sldMk cId="2759924401" sldId="262"/>
            <ac:picMk id="32" creationId="{6CEAD735-585F-DDD9-08BD-1B66077E1165}"/>
          </ac:picMkLst>
        </pc:picChg>
        <pc:picChg chg="del">
          <ac:chgData name="Gabriel Felix" userId="07782871fe602995" providerId="Windows Live" clId="Web-{271EF66F-23A5-4C36-AD2A-75221864D426}" dt="2024-10-15T00:16:17.188" v="323"/>
          <ac:picMkLst>
            <pc:docMk/>
            <pc:sldMk cId="2759924401" sldId="262"/>
            <ac:picMk id="33" creationId="{7DF56CAA-D6DC-873E-AE3E-CBD260DBEDB3}"/>
          </ac:picMkLst>
        </pc:picChg>
        <pc:picChg chg="del">
          <ac:chgData name="Gabriel Felix" userId="07782871fe602995" providerId="Windows Live" clId="Web-{271EF66F-23A5-4C36-AD2A-75221864D426}" dt="2024-10-15T00:16:17.188" v="322"/>
          <ac:picMkLst>
            <pc:docMk/>
            <pc:sldMk cId="2759924401" sldId="262"/>
            <ac:picMk id="34" creationId="{90C00F52-E095-F9B8-00E4-D20936E18B18}"/>
          </ac:picMkLst>
        </pc:picChg>
        <pc:picChg chg="del">
          <ac:chgData name="Gabriel Felix" userId="07782871fe602995" providerId="Windows Live" clId="Web-{271EF66F-23A5-4C36-AD2A-75221864D426}" dt="2024-10-15T00:16:17.188" v="321"/>
          <ac:picMkLst>
            <pc:docMk/>
            <pc:sldMk cId="2759924401" sldId="262"/>
            <ac:picMk id="35" creationId="{9CE4824B-5A0C-5F98-3DC4-86653BF7B0A5}"/>
          </ac:picMkLst>
        </pc:picChg>
        <pc:picChg chg="add mod">
          <ac:chgData name="Gabriel Felix" userId="07782871fe602995" providerId="Windows Live" clId="Web-{271EF66F-23A5-4C36-AD2A-75221864D426}" dt="2024-10-15T00:27:50.008" v="680" actId="1076"/>
          <ac:picMkLst>
            <pc:docMk/>
            <pc:sldMk cId="2759924401" sldId="262"/>
            <ac:picMk id="36" creationId="{5FEBF6A5-E50C-7FAC-0726-A9F12BBAADF7}"/>
          </ac:picMkLst>
        </pc:picChg>
        <pc:picChg chg="del">
          <ac:chgData name="Gabriel Felix" userId="07782871fe602995" providerId="Windows Live" clId="Web-{271EF66F-23A5-4C36-AD2A-75221864D426}" dt="2024-10-15T00:16:14.063" v="314"/>
          <ac:picMkLst>
            <pc:docMk/>
            <pc:sldMk cId="2759924401" sldId="262"/>
            <ac:picMk id="37" creationId="{E507381C-C8A7-787E-54D3-5D8272451AD5}"/>
          </ac:picMkLst>
        </pc:picChg>
        <pc:picChg chg="add mod">
          <ac:chgData name="Gabriel Felix" userId="07782871fe602995" providerId="Windows Live" clId="Web-{271EF66F-23A5-4C36-AD2A-75221864D426}" dt="2024-10-15T00:27:55.055" v="682" actId="1076"/>
          <ac:picMkLst>
            <pc:docMk/>
            <pc:sldMk cId="2759924401" sldId="262"/>
            <ac:picMk id="38" creationId="{F9E2D909-D289-DC9B-8D53-5A4517E6E6D9}"/>
          </ac:picMkLst>
        </pc:picChg>
        <pc:picChg chg="del">
          <ac:chgData name="Gabriel Felix" userId="07782871fe602995" providerId="Windows Live" clId="Web-{271EF66F-23A5-4C36-AD2A-75221864D426}" dt="2024-10-15T00:16:17.188" v="320"/>
          <ac:picMkLst>
            <pc:docMk/>
            <pc:sldMk cId="2759924401" sldId="262"/>
            <ac:picMk id="39" creationId="{537FAD2A-0F05-CA44-15A7-B079E2D9284E}"/>
          </ac:picMkLst>
        </pc:picChg>
        <pc:picChg chg="add mod">
          <ac:chgData name="Gabriel Felix" userId="07782871fe602995" providerId="Windows Live" clId="Web-{271EF66F-23A5-4C36-AD2A-75221864D426}" dt="2024-10-15T00:27:59.587" v="684" actId="1076"/>
          <ac:picMkLst>
            <pc:docMk/>
            <pc:sldMk cId="2759924401" sldId="262"/>
            <ac:picMk id="40" creationId="{4BDB61CE-A90D-ED9E-73DD-607A90960ACA}"/>
          </ac:picMkLst>
        </pc:picChg>
        <pc:picChg chg="add mod">
          <ac:chgData name="Gabriel Felix" userId="07782871fe602995" providerId="Windows Live" clId="Web-{271EF66F-23A5-4C36-AD2A-75221864D426}" dt="2024-10-15T00:28:05.493" v="687" actId="688"/>
          <ac:picMkLst>
            <pc:docMk/>
            <pc:sldMk cId="2759924401" sldId="262"/>
            <ac:picMk id="41" creationId="{ACE27A03-FDC3-030F-E14F-66AD0DF59898}"/>
          </ac:picMkLst>
        </pc:picChg>
        <pc:picChg chg="add mod">
          <ac:chgData name="Gabriel Felix" userId="07782871fe602995" providerId="Windows Live" clId="Web-{271EF66F-23A5-4C36-AD2A-75221864D426}" dt="2024-10-15T00:28:24.525" v="692" actId="1076"/>
          <ac:picMkLst>
            <pc:docMk/>
            <pc:sldMk cId="2759924401" sldId="262"/>
            <ac:picMk id="42" creationId="{63E0F8FF-CC54-613A-0BA6-5284D2FA66F0}"/>
          </ac:picMkLst>
        </pc:picChg>
        <pc:picChg chg="add del">
          <ac:chgData name="Gabriel Felix" userId="07782871fe602995" providerId="Windows Live" clId="Web-{271EF66F-23A5-4C36-AD2A-75221864D426}" dt="2024-10-15T00:28:31.494" v="694"/>
          <ac:picMkLst>
            <pc:docMk/>
            <pc:sldMk cId="2759924401" sldId="262"/>
            <ac:picMk id="43" creationId="{00FA4B5D-62A7-7338-D84E-7079477747F8}"/>
          </ac:picMkLst>
        </pc:picChg>
      </pc:sldChg>
      <pc:sldChg chg="addSp delSp modSp add replId">
        <pc:chgData name="Gabriel Felix" userId="07782871fe602995" providerId="Windows Live" clId="Web-{271EF66F-23A5-4C36-AD2A-75221864D426}" dt="2024-10-15T00:42:51.260" v="1183" actId="1076"/>
        <pc:sldMkLst>
          <pc:docMk/>
          <pc:sldMk cId="2397401698" sldId="263"/>
        </pc:sldMkLst>
        <pc:spChg chg="mod">
          <ac:chgData name="Gabriel Felix" userId="07782871fe602995" providerId="Windows Live" clId="Web-{271EF66F-23A5-4C36-AD2A-75221864D426}" dt="2024-10-15T00:31:26.984" v="809"/>
          <ac:spMkLst>
            <pc:docMk/>
            <pc:sldMk cId="2397401698" sldId="263"/>
            <ac:spMk id="2" creationId="{975FB133-4FD8-E62D-89FB-F4AF24295DE5}"/>
          </ac:spMkLst>
        </pc:spChg>
        <pc:spChg chg="del mod">
          <ac:chgData name="Gabriel Felix" userId="07782871fe602995" providerId="Windows Live" clId="Web-{271EF66F-23A5-4C36-AD2A-75221864D426}" dt="2024-10-15T00:33:53.505" v="910"/>
          <ac:spMkLst>
            <pc:docMk/>
            <pc:sldMk cId="2397401698" sldId="263"/>
            <ac:spMk id="3" creationId="{AAF48809-D588-AFAA-829B-1293ACB5E35D}"/>
          </ac:spMkLst>
        </pc:spChg>
        <pc:spChg chg="mod">
          <ac:chgData name="Gabriel Felix" userId="07782871fe602995" providerId="Windows Live" clId="Web-{271EF66F-23A5-4C36-AD2A-75221864D426}" dt="2024-10-15T00:30:20.341" v="753" actId="14100"/>
          <ac:spMkLst>
            <pc:docMk/>
            <pc:sldMk cId="2397401698" sldId="263"/>
            <ac:spMk id="4" creationId="{0BC3B531-C153-163D-17EF-33FDE1B363CD}"/>
          </ac:spMkLst>
        </pc:spChg>
        <pc:spChg chg="del mod">
          <ac:chgData name="Gabriel Felix" userId="07782871fe602995" providerId="Windows Live" clId="Web-{271EF66F-23A5-4C36-AD2A-75221864D426}" dt="2024-10-15T00:33:53.505" v="909"/>
          <ac:spMkLst>
            <pc:docMk/>
            <pc:sldMk cId="2397401698" sldId="263"/>
            <ac:spMk id="6" creationId="{368459D2-B0F4-D852-87BE-D9A2AFD71B93}"/>
          </ac:spMkLst>
        </pc:spChg>
        <pc:spChg chg="del">
          <ac:chgData name="Gabriel Felix" userId="07782871fe602995" providerId="Windows Live" clId="Web-{271EF66F-23A5-4C36-AD2A-75221864D426}" dt="2024-10-15T00:30:26.857" v="767"/>
          <ac:spMkLst>
            <pc:docMk/>
            <pc:sldMk cId="2397401698" sldId="263"/>
            <ac:spMk id="7" creationId="{D7D68A9D-E628-0945-8A95-B2AAA771AF12}"/>
          </ac:spMkLst>
        </pc:spChg>
        <pc:spChg chg="del">
          <ac:chgData name="Gabriel Felix" userId="07782871fe602995" providerId="Windows Live" clId="Web-{271EF66F-23A5-4C36-AD2A-75221864D426}" dt="2024-10-15T00:30:26.857" v="766"/>
          <ac:spMkLst>
            <pc:docMk/>
            <pc:sldMk cId="2397401698" sldId="263"/>
            <ac:spMk id="8" creationId="{4B7D6911-04A9-9159-00FE-C7A8E5612683}"/>
          </ac:spMkLst>
        </pc:spChg>
        <pc:spChg chg="del">
          <ac:chgData name="Gabriel Felix" userId="07782871fe602995" providerId="Windows Live" clId="Web-{271EF66F-23A5-4C36-AD2A-75221864D426}" dt="2024-10-15T00:30:26.857" v="765"/>
          <ac:spMkLst>
            <pc:docMk/>
            <pc:sldMk cId="2397401698" sldId="263"/>
            <ac:spMk id="9" creationId="{526B3221-0C0B-2EA4-CC20-F29ACD3883F6}"/>
          </ac:spMkLst>
        </pc:spChg>
        <pc:spChg chg="del">
          <ac:chgData name="Gabriel Felix" userId="07782871fe602995" providerId="Windows Live" clId="Web-{271EF66F-23A5-4C36-AD2A-75221864D426}" dt="2024-10-15T00:30:26.857" v="764"/>
          <ac:spMkLst>
            <pc:docMk/>
            <pc:sldMk cId="2397401698" sldId="263"/>
            <ac:spMk id="10" creationId="{E4488430-A286-0436-92DA-BAADC50C0B92}"/>
          </ac:spMkLst>
        </pc:spChg>
        <pc:spChg chg="del">
          <ac:chgData name="Gabriel Felix" userId="07782871fe602995" providerId="Windows Live" clId="Web-{271EF66F-23A5-4C36-AD2A-75221864D426}" dt="2024-10-15T00:30:26.857" v="763"/>
          <ac:spMkLst>
            <pc:docMk/>
            <pc:sldMk cId="2397401698" sldId="263"/>
            <ac:spMk id="11" creationId="{4D5E2ED0-0672-A8F1-E80B-9B3C296ACE9A}"/>
          </ac:spMkLst>
        </pc:spChg>
        <pc:spChg chg="del">
          <ac:chgData name="Gabriel Felix" userId="07782871fe602995" providerId="Windows Live" clId="Web-{271EF66F-23A5-4C36-AD2A-75221864D426}" dt="2024-10-15T00:30:26.857" v="762"/>
          <ac:spMkLst>
            <pc:docMk/>
            <pc:sldMk cId="2397401698" sldId="263"/>
            <ac:spMk id="12" creationId="{389062A6-06A7-ED6E-8973-4C105BC1076A}"/>
          </ac:spMkLst>
        </pc:spChg>
        <pc:spChg chg="del">
          <ac:chgData name="Gabriel Felix" userId="07782871fe602995" providerId="Windows Live" clId="Web-{271EF66F-23A5-4C36-AD2A-75221864D426}" dt="2024-10-15T00:30:26.857" v="761"/>
          <ac:spMkLst>
            <pc:docMk/>
            <pc:sldMk cId="2397401698" sldId="263"/>
            <ac:spMk id="13" creationId="{072EF1F1-C3B9-A1D6-80DC-33B055BDAA79}"/>
          </ac:spMkLst>
        </pc:spChg>
        <pc:spChg chg="mod">
          <ac:chgData name="Gabriel Felix" userId="07782871fe602995" providerId="Windows Live" clId="Web-{271EF66F-23A5-4C36-AD2A-75221864D426}" dt="2024-10-15T00:30:59.296" v="770" actId="20577"/>
          <ac:spMkLst>
            <pc:docMk/>
            <pc:sldMk cId="2397401698" sldId="263"/>
            <ac:spMk id="14" creationId="{E44955A1-0CC8-23AC-B7F1-5DE94742C67D}"/>
          </ac:spMkLst>
        </pc:spChg>
        <pc:spChg chg="add mod">
          <ac:chgData name="Gabriel Felix" userId="07782871fe602995" providerId="Windows Live" clId="Web-{271EF66F-23A5-4C36-AD2A-75221864D426}" dt="2024-10-15T00:41:23.007" v="1157" actId="14100"/>
          <ac:spMkLst>
            <pc:docMk/>
            <pc:sldMk cId="2397401698" sldId="263"/>
            <ac:spMk id="20" creationId="{54C6C607-279C-A4FB-25A3-81B299F1AE6E}"/>
          </ac:spMkLst>
        </pc:spChg>
        <pc:spChg chg="add mod">
          <ac:chgData name="Gabriel Felix" userId="07782871fe602995" providerId="Windows Live" clId="Web-{271EF66F-23A5-4C36-AD2A-75221864D426}" dt="2024-10-15T00:40:32.005" v="1142" actId="1076"/>
          <ac:spMkLst>
            <pc:docMk/>
            <pc:sldMk cId="2397401698" sldId="263"/>
            <ac:spMk id="21" creationId="{5DAA6A9A-6716-C792-FCA7-706B281BC25D}"/>
          </ac:spMkLst>
        </pc:spChg>
        <pc:spChg chg="add mod">
          <ac:chgData name="Gabriel Felix" userId="07782871fe602995" providerId="Windows Live" clId="Web-{271EF66F-23A5-4C36-AD2A-75221864D426}" dt="2024-10-15T00:40:34.083" v="1143" actId="1076"/>
          <ac:spMkLst>
            <pc:docMk/>
            <pc:sldMk cId="2397401698" sldId="263"/>
            <ac:spMk id="22" creationId="{9A1184B2-2FE7-F0FB-36CC-DCB61BCACD8A}"/>
          </ac:spMkLst>
        </pc:spChg>
        <pc:spChg chg="add mod">
          <ac:chgData name="Gabriel Felix" userId="07782871fe602995" providerId="Windows Live" clId="Web-{271EF66F-23A5-4C36-AD2A-75221864D426}" dt="2024-10-15T00:40:47.256" v="1146" actId="1076"/>
          <ac:spMkLst>
            <pc:docMk/>
            <pc:sldMk cId="2397401698" sldId="263"/>
            <ac:spMk id="24" creationId="{DEEF242C-8AF0-BD3C-D7D6-1C6331164414}"/>
          </ac:spMkLst>
        </pc:spChg>
        <pc:spChg chg="add mod">
          <ac:chgData name="Gabriel Felix" userId="07782871fe602995" providerId="Windows Live" clId="Web-{271EF66F-23A5-4C36-AD2A-75221864D426}" dt="2024-10-15T00:40:41.037" v="1144" actId="1076"/>
          <ac:spMkLst>
            <pc:docMk/>
            <pc:sldMk cId="2397401698" sldId="263"/>
            <ac:spMk id="25" creationId="{B5DCB9F0-0F74-77FD-1AC2-BEF1DCEB2D67}"/>
          </ac:spMkLst>
        </pc:spChg>
        <pc:spChg chg="add mod">
          <ac:chgData name="Gabriel Felix" userId="07782871fe602995" providerId="Windows Live" clId="Web-{271EF66F-23A5-4C36-AD2A-75221864D426}" dt="2024-10-15T00:40:55.006" v="1149" actId="1076"/>
          <ac:spMkLst>
            <pc:docMk/>
            <pc:sldMk cId="2397401698" sldId="263"/>
            <ac:spMk id="26" creationId="{FD7AE1A9-1D07-371A-650E-3E92B02CBD92}"/>
          </ac:spMkLst>
        </pc:spChg>
        <pc:spChg chg="add mod">
          <ac:chgData name="Gabriel Felix" userId="07782871fe602995" providerId="Windows Live" clId="Web-{271EF66F-23A5-4C36-AD2A-75221864D426}" dt="2024-10-15T00:42:45.291" v="1181" actId="1076"/>
          <ac:spMkLst>
            <pc:docMk/>
            <pc:sldMk cId="2397401698" sldId="263"/>
            <ac:spMk id="29" creationId="{1EB47B02-A811-E824-B430-E95BECB6B9F0}"/>
          </ac:spMkLst>
        </pc:spChg>
        <pc:spChg chg="del">
          <ac:chgData name="Gabriel Felix" userId="07782871fe602995" providerId="Windows Live" clId="Web-{271EF66F-23A5-4C36-AD2A-75221864D426}" dt="2024-10-15T00:30:26.857" v="754"/>
          <ac:spMkLst>
            <pc:docMk/>
            <pc:sldMk cId="2397401698" sldId="263"/>
            <ac:spMk id="44" creationId="{ECBA60BC-ABFC-CB1A-5D8F-FF1D8A98AD68}"/>
          </ac:spMkLst>
        </pc:spChg>
        <pc:picChg chg="add mod">
          <ac:chgData name="Gabriel Felix" userId="07782871fe602995" providerId="Windows Live" clId="Web-{271EF66F-23A5-4C36-AD2A-75221864D426}" dt="2024-10-15T00:34:07.021" v="912" actId="1076"/>
          <ac:picMkLst>
            <pc:docMk/>
            <pc:sldMk cId="2397401698" sldId="263"/>
            <ac:picMk id="16" creationId="{79CDE6EB-AFB6-62C6-7B8A-A3D588FF637D}"/>
          </ac:picMkLst>
        </pc:picChg>
        <pc:picChg chg="add del">
          <ac:chgData name="Gabriel Felix" userId="07782871fe602995" providerId="Windows Live" clId="Web-{271EF66F-23A5-4C36-AD2A-75221864D426}" dt="2024-10-15T00:34:26.787" v="914"/>
          <ac:picMkLst>
            <pc:docMk/>
            <pc:sldMk cId="2397401698" sldId="263"/>
            <ac:picMk id="19" creationId="{CC0CADF5-1770-F32F-0516-FA9FE9E2110D}"/>
          </ac:picMkLst>
        </pc:picChg>
        <pc:picChg chg="del">
          <ac:chgData name="Gabriel Felix" userId="07782871fe602995" providerId="Windows Live" clId="Web-{271EF66F-23A5-4C36-AD2A-75221864D426}" dt="2024-10-15T00:33:53.505" v="908"/>
          <ac:picMkLst>
            <pc:docMk/>
            <pc:sldMk cId="2397401698" sldId="263"/>
            <ac:picMk id="23" creationId="{E86FDA74-B712-BC50-44E1-861D16BA2AE4}"/>
          </ac:picMkLst>
        </pc:picChg>
        <pc:picChg chg="del">
          <ac:chgData name="Gabriel Felix" userId="07782871fe602995" providerId="Windows Live" clId="Web-{271EF66F-23A5-4C36-AD2A-75221864D426}" dt="2024-10-15T00:30:29.998" v="769"/>
          <ac:picMkLst>
            <pc:docMk/>
            <pc:sldMk cId="2397401698" sldId="263"/>
            <ac:picMk id="27" creationId="{C37DDA42-8C09-8A65-9CBF-148FB806AA67}"/>
          </ac:picMkLst>
        </pc:picChg>
        <pc:picChg chg="del">
          <ac:chgData name="Gabriel Felix" userId="07782871fe602995" providerId="Windows Live" clId="Web-{271EF66F-23A5-4C36-AD2A-75221864D426}" dt="2024-10-15T00:30:29.998" v="768"/>
          <ac:picMkLst>
            <pc:docMk/>
            <pc:sldMk cId="2397401698" sldId="263"/>
            <ac:picMk id="28" creationId="{0460E303-B435-7420-AE51-01B7FEB70585}"/>
          </ac:picMkLst>
        </pc:picChg>
        <pc:picChg chg="del">
          <ac:chgData name="Gabriel Felix" userId="07782871fe602995" providerId="Windows Live" clId="Web-{271EF66F-23A5-4C36-AD2A-75221864D426}" dt="2024-10-15T00:30:26.857" v="760"/>
          <ac:picMkLst>
            <pc:docMk/>
            <pc:sldMk cId="2397401698" sldId="263"/>
            <ac:picMk id="30" creationId="{5171DB64-4FC1-EDB5-5B6E-B1FAE1994B08}"/>
          </ac:picMkLst>
        </pc:picChg>
        <pc:picChg chg="add mod">
          <ac:chgData name="Gabriel Felix" userId="07782871fe602995" providerId="Windows Live" clId="Web-{271EF66F-23A5-4C36-AD2A-75221864D426}" dt="2024-10-15T00:41:03.678" v="1152" actId="1076"/>
          <ac:picMkLst>
            <pc:docMk/>
            <pc:sldMk cId="2397401698" sldId="263"/>
            <ac:picMk id="32" creationId="{C6026990-FEE7-C1C4-7C8C-956EDEA33597}"/>
          </ac:picMkLst>
        </pc:picChg>
        <pc:picChg chg="add mod">
          <ac:chgData name="Gabriel Felix" userId="07782871fe602995" providerId="Windows Live" clId="Web-{271EF66F-23A5-4C36-AD2A-75221864D426}" dt="2024-10-15T00:41:29.710" v="1160" actId="688"/>
          <ac:picMkLst>
            <pc:docMk/>
            <pc:sldMk cId="2397401698" sldId="263"/>
            <ac:picMk id="33" creationId="{F7996BC1-50ED-1EB9-2297-C62FAFA7B35E}"/>
          </ac:picMkLst>
        </pc:picChg>
        <pc:picChg chg="add mod">
          <ac:chgData name="Gabriel Felix" userId="07782871fe602995" providerId="Windows Live" clId="Web-{271EF66F-23A5-4C36-AD2A-75221864D426}" dt="2024-10-15T00:41:35.835" v="1164" actId="1076"/>
          <ac:picMkLst>
            <pc:docMk/>
            <pc:sldMk cId="2397401698" sldId="263"/>
            <ac:picMk id="34" creationId="{82A1C096-F7FF-ABFF-1C4C-84FBA0CBF2B5}"/>
          </ac:picMkLst>
        </pc:picChg>
        <pc:picChg chg="add mod">
          <ac:chgData name="Gabriel Felix" userId="07782871fe602995" providerId="Windows Live" clId="Web-{271EF66F-23A5-4C36-AD2A-75221864D426}" dt="2024-10-15T00:41:49.226" v="1170" actId="1076"/>
          <ac:picMkLst>
            <pc:docMk/>
            <pc:sldMk cId="2397401698" sldId="263"/>
            <ac:picMk id="35" creationId="{ADC3E640-1EE6-677D-61D4-79B78D5F5B27}"/>
          </ac:picMkLst>
        </pc:picChg>
        <pc:picChg chg="del">
          <ac:chgData name="Gabriel Felix" userId="07782871fe602995" providerId="Windows Live" clId="Web-{271EF66F-23A5-4C36-AD2A-75221864D426}" dt="2024-10-15T00:30:26.857" v="759"/>
          <ac:picMkLst>
            <pc:docMk/>
            <pc:sldMk cId="2397401698" sldId="263"/>
            <ac:picMk id="36" creationId="{5FEBF6A5-E50C-7FAC-0726-A9F12BBAADF7}"/>
          </ac:picMkLst>
        </pc:picChg>
        <pc:picChg chg="add mod">
          <ac:chgData name="Gabriel Felix" userId="07782871fe602995" providerId="Windows Live" clId="Web-{271EF66F-23A5-4C36-AD2A-75221864D426}" dt="2024-10-15T00:41:57.820" v="1174" actId="1076"/>
          <ac:picMkLst>
            <pc:docMk/>
            <pc:sldMk cId="2397401698" sldId="263"/>
            <ac:picMk id="37" creationId="{24E7EDA6-BA0D-FFC8-84A1-AF909A42C333}"/>
          </ac:picMkLst>
        </pc:picChg>
        <pc:picChg chg="del">
          <ac:chgData name="Gabriel Felix" userId="07782871fe602995" providerId="Windows Live" clId="Web-{271EF66F-23A5-4C36-AD2A-75221864D426}" dt="2024-10-15T00:30:26.857" v="758"/>
          <ac:picMkLst>
            <pc:docMk/>
            <pc:sldMk cId="2397401698" sldId="263"/>
            <ac:picMk id="38" creationId="{F9E2D909-D289-DC9B-8D53-5A4517E6E6D9}"/>
          </ac:picMkLst>
        </pc:picChg>
        <pc:picChg chg="add mod">
          <ac:chgData name="Gabriel Felix" userId="07782871fe602995" providerId="Windows Live" clId="Web-{271EF66F-23A5-4C36-AD2A-75221864D426}" dt="2024-10-15T00:42:34.212" v="1178" actId="1076"/>
          <ac:picMkLst>
            <pc:docMk/>
            <pc:sldMk cId="2397401698" sldId="263"/>
            <ac:picMk id="39" creationId="{D8D2A228-96BD-6E05-3CB8-1830A8EB0F21}"/>
          </ac:picMkLst>
        </pc:picChg>
        <pc:picChg chg="del">
          <ac:chgData name="Gabriel Felix" userId="07782871fe602995" providerId="Windows Live" clId="Web-{271EF66F-23A5-4C36-AD2A-75221864D426}" dt="2024-10-15T00:30:26.857" v="757"/>
          <ac:picMkLst>
            <pc:docMk/>
            <pc:sldMk cId="2397401698" sldId="263"/>
            <ac:picMk id="40" creationId="{4BDB61CE-A90D-ED9E-73DD-607A90960ACA}"/>
          </ac:picMkLst>
        </pc:picChg>
        <pc:picChg chg="del">
          <ac:chgData name="Gabriel Felix" userId="07782871fe602995" providerId="Windows Live" clId="Web-{271EF66F-23A5-4C36-AD2A-75221864D426}" dt="2024-10-15T00:30:26.857" v="756"/>
          <ac:picMkLst>
            <pc:docMk/>
            <pc:sldMk cId="2397401698" sldId="263"/>
            <ac:picMk id="41" creationId="{ACE27A03-FDC3-030F-E14F-66AD0DF59898}"/>
          </ac:picMkLst>
        </pc:picChg>
        <pc:picChg chg="del">
          <ac:chgData name="Gabriel Felix" userId="07782871fe602995" providerId="Windows Live" clId="Web-{271EF66F-23A5-4C36-AD2A-75221864D426}" dt="2024-10-15T00:30:26.857" v="755"/>
          <ac:picMkLst>
            <pc:docMk/>
            <pc:sldMk cId="2397401698" sldId="263"/>
            <ac:picMk id="42" creationId="{63E0F8FF-CC54-613A-0BA6-5284D2FA66F0}"/>
          </ac:picMkLst>
        </pc:picChg>
        <pc:picChg chg="add mod">
          <ac:chgData name="Gabriel Felix" userId="07782871fe602995" providerId="Windows Live" clId="Web-{271EF66F-23A5-4C36-AD2A-75221864D426}" dt="2024-10-15T00:42:51.260" v="1183" actId="1076"/>
          <ac:picMkLst>
            <pc:docMk/>
            <pc:sldMk cId="2397401698" sldId="263"/>
            <ac:picMk id="43" creationId="{93420258-2D32-92C6-49BC-7ACA9421E44B}"/>
          </ac:picMkLst>
        </pc:picChg>
      </pc:sldChg>
      <pc:sldChg chg="add del replId">
        <pc:chgData name="Gabriel Felix" userId="07782871fe602995" providerId="Windows Live" clId="Web-{271EF66F-23A5-4C36-AD2A-75221864D426}" dt="2024-10-15T00:43:16.026" v="1191"/>
        <pc:sldMkLst>
          <pc:docMk/>
          <pc:sldMk cId="1628828541" sldId="264"/>
        </pc:sldMkLst>
      </pc:sldChg>
      <pc:sldChg chg="modSp add replId">
        <pc:chgData name="Gabriel Felix" userId="07782871fe602995" providerId="Windows Live" clId="Web-{271EF66F-23A5-4C36-AD2A-75221864D426}" dt="2024-10-15T00:44:40.576" v="1227" actId="20577"/>
        <pc:sldMkLst>
          <pc:docMk/>
          <pc:sldMk cId="2114097605" sldId="265"/>
        </pc:sldMkLst>
        <pc:spChg chg="mod">
          <ac:chgData name="Gabriel Felix" userId="07782871fe602995" providerId="Windows Live" clId="Web-{271EF66F-23A5-4C36-AD2A-75221864D426}" dt="2024-10-15T00:43:11.338" v="1190" actId="20577"/>
          <ac:spMkLst>
            <pc:docMk/>
            <pc:sldMk cId="2114097605" sldId="265"/>
            <ac:spMk id="2" creationId="{975FB133-4FD8-E62D-89FB-F4AF24295DE5}"/>
          </ac:spMkLst>
        </pc:spChg>
        <pc:spChg chg="mod">
          <ac:chgData name="Gabriel Felix" userId="07782871fe602995" providerId="Windows Live" clId="Web-{271EF66F-23A5-4C36-AD2A-75221864D426}" dt="2024-10-15T00:43:02.401" v="1186" actId="20577"/>
          <ac:spMkLst>
            <pc:docMk/>
            <pc:sldMk cId="2114097605" sldId="265"/>
            <ac:spMk id="14" creationId="{E44955A1-0CC8-23AC-B7F1-5DE94742C67D}"/>
          </ac:spMkLst>
        </pc:spChg>
        <pc:spChg chg="mod">
          <ac:chgData name="Gabriel Felix" userId="07782871fe602995" providerId="Windows Live" clId="Web-{271EF66F-23A5-4C36-AD2A-75221864D426}" dt="2024-10-15T00:44:40.576" v="1227" actId="20577"/>
          <ac:spMkLst>
            <pc:docMk/>
            <pc:sldMk cId="2114097605" sldId="265"/>
            <ac:spMk id="20" creationId="{54C6C607-279C-A4FB-25A3-81B299F1AE6E}"/>
          </ac:spMkLst>
        </pc:spChg>
        <pc:spChg chg="mod">
          <ac:chgData name="Gabriel Felix" userId="07782871fe602995" providerId="Windows Live" clId="Web-{271EF66F-23A5-4C36-AD2A-75221864D426}" dt="2024-10-15T00:44:20.997" v="1197" actId="20577"/>
          <ac:spMkLst>
            <pc:docMk/>
            <pc:sldMk cId="2114097605" sldId="265"/>
            <ac:spMk id="29" creationId="{1EB47B02-A811-E824-B430-E95BECB6B9F0}"/>
          </ac:spMkLst>
        </pc:spChg>
      </pc:sldChg>
      <pc:sldChg chg="addSp delSp modSp add replId">
        <pc:chgData name="Gabriel Felix" userId="07782871fe602995" providerId="Windows Live" clId="Web-{271EF66F-23A5-4C36-AD2A-75221864D426}" dt="2024-10-15T00:50:09.634" v="1471" actId="1076"/>
        <pc:sldMkLst>
          <pc:docMk/>
          <pc:sldMk cId="3070120969" sldId="266"/>
        </pc:sldMkLst>
        <pc:spChg chg="del mod">
          <ac:chgData name="Gabriel Felix" userId="07782871fe602995" providerId="Windows Live" clId="Web-{271EF66F-23A5-4C36-AD2A-75221864D426}" dt="2024-10-15T00:46:37.580" v="1298"/>
          <ac:spMkLst>
            <pc:docMk/>
            <pc:sldMk cId="3070120969" sldId="266"/>
            <ac:spMk id="2" creationId="{975FB133-4FD8-E62D-89FB-F4AF24295DE5}"/>
          </ac:spMkLst>
        </pc:spChg>
        <pc:spChg chg="add mod">
          <ac:chgData name="Gabriel Felix" userId="07782871fe602995" providerId="Windows Live" clId="Web-{271EF66F-23A5-4C36-AD2A-75221864D426}" dt="2024-10-15T00:49:49.008" v="1464" actId="1076"/>
          <ac:spMkLst>
            <pc:docMk/>
            <pc:sldMk cId="3070120969" sldId="266"/>
            <ac:spMk id="3" creationId="{33A30035-466C-B04A-3A27-CC8B6A53964A}"/>
          </ac:spMkLst>
        </pc:spChg>
        <pc:spChg chg="mod">
          <ac:chgData name="Gabriel Felix" userId="07782871fe602995" providerId="Windows Live" clId="Web-{271EF66F-23A5-4C36-AD2A-75221864D426}" dt="2024-10-15T00:45:43" v="1236" actId="14100"/>
          <ac:spMkLst>
            <pc:docMk/>
            <pc:sldMk cId="3070120969" sldId="266"/>
            <ac:spMk id="4" creationId="{0BC3B531-C153-163D-17EF-33FDE1B363CD}"/>
          </ac:spMkLst>
        </pc:spChg>
        <pc:spChg chg="add mod">
          <ac:chgData name="Gabriel Felix" userId="07782871fe602995" providerId="Windows Live" clId="Web-{271EF66F-23A5-4C36-AD2A-75221864D426}" dt="2024-10-15T00:49:55.664" v="1467" actId="1076"/>
          <ac:spMkLst>
            <pc:docMk/>
            <pc:sldMk cId="3070120969" sldId="266"/>
            <ac:spMk id="6" creationId="{2EBFBA69-0189-31E9-C337-504D69EA0456}"/>
          </ac:spMkLst>
        </pc:spChg>
        <pc:spChg chg="add mod">
          <ac:chgData name="Gabriel Felix" userId="07782871fe602995" providerId="Windows Live" clId="Web-{271EF66F-23A5-4C36-AD2A-75221864D426}" dt="2024-10-15T00:50:09.634" v="1471" actId="1076"/>
          <ac:spMkLst>
            <pc:docMk/>
            <pc:sldMk cId="3070120969" sldId="266"/>
            <ac:spMk id="7" creationId="{CEB697C0-A0A8-BCF8-E22F-4BC352333F00}"/>
          </ac:spMkLst>
        </pc:spChg>
        <pc:spChg chg="mod">
          <ac:chgData name="Gabriel Felix" userId="07782871fe602995" providerId="Windows Live" clId="Web-{271EF66F-23A5-4C36-AD2A-75221864D426}" dt="2024-10-15T00:49:43.117" v="1462" actId="1076"/>
          <ac:spMkLst>
            <pc:docMk/>
            <pc:sldMk cId="3070120969" sldId="266"/>
            <ac:spMk id="14" creationId="{E44955A1-0CC8-23AC-B7F1-5DE94742C67D}"/>
          </ac:spMkLst>
        </pc:spChg>
        <pc:spChg chg="del">
          <ac:chgData name="Gabriel Felix" userId="07782871fe602995" providerId="Windows Live" clId="Web-{271EF66F-23A5-4C36-AD2A-75221864D426}" dt="2024-10-15T00:45:44.797" v="1247"/>
          <ac:spMkLst>
            <pc:docMk/>
            <pc:sldMk cId="3070120969" sldId="266"/>
            <ac:spMk id="20" creationId="{54C6C607-279C-A4FB-25A3-81B299F1AE6E}"/>
          </ac:spMkLst>
        </pc:spChg>
        <pc:spChg chg="del">
          <ac:chgData name="Gabriel Felix" userId="07782871fe602995" providerId="Windows Live" clId="Web-{271EF66F-23A5-4C36-AD2A-75221864D426}" dt="2024-10-15T00:45:44.797" v="1246"/>
          <ac:spMkLst>
            <pc:docMk/>
            <pc:sldMk cId="3070120969" sldId="266"/>
            <ac:spMk id="21" creationId="{5DAA6A9A-6716-C792-FCA7-706B281BC25D}"/>
          </ac:spMkLst>
        </pc:spChg>
        <pc:spChg chg="del">
          <ac:chgData name="Gabriel Felix" userId="07782871fe602995" providerId="Windows Live" clId="Web-{271EF66F-23A5-4C36-AD2A-75221864D426}" dt="2024-10-15T00:45:47.125" v="1249"/>
          <ac:spMkLst>
            <pc:docMk/>
            <pc:sldMk cId="3070120969" sldId="266"/>
            <ac:spMk id="22" creationId="{9A1184B2-2FE7-F0FB-36CC-DCB61BCACD8A}"/>
          </ac:spMkLst>
        </pc:spChg>
        <pc:spChg chg="del">
          <ac:chgData name="Gabriel Felix" userId="07782871fe602995" providerId="Windows Live" clId="Web-{271EF66F-23A5-4C36-AD2A-75221864D426}" dt="2024-10-15T00:45:44.797" v="1245"/>
          <ac:spMkLst>
            <pc:docMk/>
            <pc:sldMk cId="3070120969" sldId="266"/>
            <ac:spMk id="24" creationId="{DEEF242C-8AF0-BD3C-D7D6-1C6331164414}"/>
          </ac:spMkLst>
        </pc:spChg>
        <pc:spChg chg="del">
          <ac:chgData name="Gabriel Felix" userId="07782871fe602995" providerId="Windows Live" clId="Web-{271EF66F-23A5-4C36-AD2A-75221864D426}" dt="2024-10-15T00:45:44.797" v="1244"/>
          <ac:spMkLst>
            <pc:docMk/>
            <pc:sldMk cId="3070120969" sldId="266"/>
            <ac:spMk id="25" creationId="{B5DCB9F0-0F74-77FD-1AC2-BEF1DCEB2D67}"/>
          </ac:spMkLst>
        </pc:spChg>
        <pc:spChg chg="del">
          <ac:chgData name="Gabriel Felix" userId="07782871fe602995" providerId="Windows Live" clId="Web-{271EF66F-23A5-4C36-AD2A-75221864D426}" dt="2024-10-15T00:45:44.797" v="1243"/>
          <ac:spMkLst>
            <pc:docMk/>
            <pc:sldMk cId="3070120969" sldId="266"/>
            <ac:spMk id="26" creationId="{FD7AE1A9-1D07-371A-650E-3E92B02CBD92}"/>
          </ac:spMkLst>
        </pc:spChg>
        <pc:spChg chg="del">
          <ac:chgData name="Gabriel Felix" userId="07782871fe602995" providerId="Windows Live" clId="Web-{271EF66F-23A5-4C36-AD2A-75221864D426}" dt="2024-10-15T00:45:44.797" v="1242"/>
          <ac:spMkLst>
            <pc:docMk/>
            <pc:sldMk cId="3070120969" sldId="266"/>
            <ac:spMk id="29" creationId="{1EB47B02-A811-E824-B430-E95BECB6B9F0}"/>
          </ac:spMkLst>
        </pc:spChg>
        <pc:picChg chg="add mod">
          <ac:chgData name="Gabriel Felix" userId="07782871fe602995" providerId="Windows Live" clId="Web-{271EF66F-23A5-4C36-AD2A-75221864D426}" dt="2024-10-15T00:49:43.102" v="1461" actId="1076"/>
          <ac:picMkLst>
            <pc:docMk/>
            <pc:sldMk cId="3070120969" sldId="266"/>
            <ac:picMk id="9" creationId="{ADFEEC98-2E38-E2AD-C07D-A130AF5DE617}"/>
          </ac:picMkLst>
        </pc:picChg>
        <pc:picChg chg="add mod">
          <ac:chgData name="Gabriel Felix" userId="07782871fe602995" providerId="Windows Live" clId="Web-{271EF66F-23A5-4C36-AD2A-75221864D426}" dt="2024-10-15T00:49:58.055" v="1468" actId="1076"/>
          <ac:picMkLst>
            <pc:docMk/>
            <pc:sldMk cId="3070120969" sldId="266"/>
            <ac:picMk id="10" creationId="{3893D24A-4F93-5B50-27F7-48B67CDF991A}"/>
          </ac:picMkLst>
        </pc:picChg>
        <pc:picChg chg="add mod">
          <ac:chgData name="Gabriel Felix" userId="07782871fe602995" providerId="Windows Live" clId="Web-{271EF66F-23A5-4C36-AD2A-75221864D426}" dt="2024-10-15T00:50:03.243" v="1470" actId="1076"/>
          <ac:picMkLst>
            <pc:docMk/>
            <pc:sldMk cId="3070120969" sldId="266"/>
            <ac:picMk id="11" creationId="{8560C5C2-F5E9-4BAC-15DB-79AE3487E0D4}"/>
          </ac:picMkLst>
        </pc:picChg>
        <pc:picChg chg="del">
          <ac:chgData name="Gabriel Felix" userId="07782871fe602995" providerId="Windows Live" clId="Web-{271EF66F-23A5-4C36-AD2A-75221864D426}" dt="2024-10-15T00:45:57.485" v="1253"/>
          <ac:picMkLst>
            <pc:docMk/>
            <pc:sldMk cId="3070120969" sldId="266"/>
            <ac:picMk id="16" creationId="{79CDE6EB-AFB6-62C6-7B8A-A3D588FF637D}"/>
          </ac:picMkLst>
        </pc:picChg>
        <pc:picChg chg="mod">
          <ac:chgData name="Gabriel Felix" userId="07782871fe602995" providerId="Windows Live" clId="Web-{271EF66F-23A5-4C36-AD2A-75221864D426}" dt="2024-10-15T00:49:46.117" v="1463" actId="1076"/>
          <ac:picMkLst>
            <pc:docMk/>
            <pc:sldMk cId="3070120969" sldId="266"/>
            <ac:picMk id="17" creationId="{7A39FCDB-B3AB-E5D4-1348-B062DA70D17E}"/>
          </ac:picMkLst>
        </pc:picChg>
        <pc:picChg chg="del">
          <ac:chgData name="Gabriel Felix" userId="07782871fe602995" providerId="Windows Live" clId="Web-{271EF66F-23A5-4C36-AD2A-75221864D426}" dt="2024-10-15T00:45:57.485" v="1252"/>
          <ac:picMkLst>
            <pc:docMk/>
            <pc:sldMk cId="3070120969" sldId="266"/>
            <ac:picMk id="32" creationId="{C6026990-FEE7-C1C4-7C8C-956EDEA33597}"/>
          </ac:picMkLst>
        </pc:picChg>
        <pc:picChg chg="del">
          <ac:chgData name="Gabriel Felix" userId="07782871fe602995" providerId="Windows Live" clId="Web-{271EF66F-23A5-4C36-AD2A-75221864D426}" dt="2024-10-15T00:45:44.797" v="1241"/>
          <ac:picMkLst>
            <pc:docMk/>
            <pc:sldMk cId="3070120969" sldId="266"/>
            <ac:picMk id="33" creationId="{F7996BC1-50ED-1EB9-2297-C62FAFA7B35E}"/>
          </ac:picMkLst>
        </pc:picChg>
        <pc:picChg chg="del">
          <ac:chgData name="Gabriel Felix" userId="07782871fe602995" providerId="Windows Live" clId="Web-{271EF66F-23A5-4C36-AD2A-75221864D426}" dt="2024-10-15T00:45:44.797" v="1240"/>
          <ac:picMkLst>
            <pc:docMk/>
            <pc:sldMk cId="3070120969" sldId="266"/>
            <ac:picMk id="34" creationId="{82A1C096-F7FF-ABFF-1C4C-84FBA0CBF2B5}"/>
          </ac:picMkLst>
        </pc:picChg>
        <pc:picChg chg="del">
          <ac:chgData name="Gabriel Felix" userId="07782871fe602995" providerId="Windows Live" clId="Web-{271EF66F-23A5-4C36-AD2A-75221864D426}" dt="2024-10-15T00:45:47.125" v="1248"/>
          <ac:picMkLst>
            <pc:docMk/>
            <pc:sldMk cId="3070120969" sldId="266"/>
            <ac:picMk id="35" creationId="{ADC3E640-1EE6-677D-61D4-79B78D5F5B27}"/>
          </ac:picMkLst>
        </pc:picChg>
        <pc:picChg chg="del">
          <ac:chgData name="Gabriel Felix" userId="07782871fe602995" providerId="Windows Live" clId="Web-{271EF66F-23A5-4C36-AD2A-75221864D426}" dt="2024-10-15T00:45:44.797" v="1239"/>
          <ac:picMkLst>
            <pc:docMk/>
            <pc:sldMk cId="3070120969" sldId="266"/>
            <ac:picMk id="37" creationId="{24E7EDA6-BA0D-FFC8-84A1-AF909A42C333}"/>
          </ac:picMkLst>
        </pc:picChg>
        <pc:picChg chg="del">
          <ac:chgData name="Gabriel Felix" userId="07782871fe602995" providerId="Windows Live" clId="Web-{271EF66F-23A5-4C36-AD2A-75221864D426}" dt="2024-10-15T00:45:44.797" v="1238"/>
          <ac:picMkLst>
            <pc:docMk/>
            <pc:sldMk cId="3070120969" sldId="266"/>
            <ac:picMk id="39" creationId="{D8D2A228-96BD-6E05-3CB8-1830A8EB0F21}"/>
          </ac:picMkLst>
        </pc:picChg>
        <pc:picChg chg="del">
          <ac:chgData name="Gabriel Felix" userId="07782871fe602995" providerId="Windows Live" clId="Web-{271EF66F-23A5-4C36-AD2A-75221864D426}" dt="2024-10-15T00:45:44.797" v="1237"/>
          <ac:picMkLst>
            <pc:docMk/>
            <pc:sldMk cId="3070120969" sldId="266"/>
            <ac:picMk id="43" creationId="{93420258-2D32-92C6-49BC-7ACA9421E44B}"/>
          </ac:picMkLst>
        </pc:picChg>
      </pc:sldChg>
      <pc:sldChg chg="addSp delSp modSp add replId">
        <pc:chgData name="Gabriel Felix" userId="07782871fe602995" providerId="Windows Live" clId="Web-{271EF66F-23A5-4C36-AD2A-75221864D426}" dt="2024-10-15T00:55:02.347" v="1707" actId="1076"/>
        <pc:sldMkLst>
          <pc:docMk/>
          <pc:sldMk cId="3376634785" sldId="267"/>
        </pc:sldMkLst>
        <pc:spChg chg="add mod">
          <ac:chgData name="Gabriel Felix" userId="07782871fe602995" providerId="Windows Live" clId="Web-{271EF66F-23A5-4C36-AD2A-75221864D426}" dt="2024-10-15T00:52:23.201" v="1592"/>
          <ac:spMkLst>
            <pc:docMk/>
            <pc:sldMk cId="3376634785" sldId="267"/>
            <ac:spMk id="2" creationId="{E6F33F9B-85E9-B249-0A13-CF439B2E16B9}"/>
          </ac:spMkLst>
        </pc:spChg>
        <pc:spChg chg="del">
          <ac:chgData name="Gabriel Felix" userId="07782871fe602995" providerId="Windows Live" clId="Web-{271EF66F-23A5-4C36-AD2A-75221864D426}" dt="2024-10-15T00:51:31.121" v="1509"/>
          <ac:spMkLst>
            <pc:docMk/>
            <pc:sldMk cId="3376634785" sldId="267"/>
            <ac:spMk id="3" creationId="{33A30035-466C-B04A-3A27-CC8B6A53964A}"/>
          </ac:spMkLst>
        </pc:spChg>
        <pc:spChg chg="mod">
          <ac:chgData name="Gabriel Felix" userId="07782871fe602995" providerId="Windows Live" clId="Web-{271EF66F-23A5-4C36-AD2A-75221864D426}" dt="2024-10-15T00:51:05.167" v="1503" actId="14100"/>
          <ac:spMkLst>
            <pc:docMk/>
            <pc:sldMk cId="3376634785" sldId="267"/>
            <ac:spMk id="4" creationId="{0BC3B531-C153-163D-17EF-33FDE1B363CD}"/>
          </ac:spMkLst>
        </pc:spChg>
        <pc:spChg chg="del">
          <ac:chgData name="Gabriel Felix" userId="07782871fe602995" providerId="Windows Live" clId="Web-{271EF66F-23A5-4C36-AD2A-75221864D426}" dt="2024-10-15T00:51:31.121" v="1508"/>
          <ac:spMkLst>
            <pc:docMk/>
            <pc:sldMk cId="3376634785" sldId="267"/>
            <ac:spMk id="6" creationId="{2EBFBA69-0189-31E9-C337-504D69EA0456}"/>
          </ac:spMkLst>
        </pc:spChg>
        <pc:spChg chg="del">
          <ac:chgData name="Gabriel Felix" userId="07782871fe602995" providerId="Windows Live" clId="Web-{271EF66F-23A5-4C36-AD2A-75221864D426}" dt="2024-10-15T00:51:31.121" v="1507"/>
          <ac:spMkLst>
            <pc:docMk/>
            <pc:sldMk cId="3376634785" sldId="267"/>
            <ac:spMk id="7" creationId="{CEB697C0-A0A8-BCF8-E22F-4BC352333F00}"/>
          </ac:spMkLst>
        </pc:spChg>
        <pc:spChg chg="add mod">
          <ac:chgData name="Gabriel Felix" userId="07782871fe602995" providerId="Windows Live" clId="Web-{271EF66F-23A5-4C36-AD2A-75221864D426}" dt="2024-10-15T00:54:42.674" v="1701" actId="1076"/>
          <ac:spMkLst>
            <pc:docMk/>
            <pc:sldMk cId="3376634785" sldId="267"/>
            <ac:spMk id="8" creationId="{7BB9A9B0-01DD-B908-4A1D-37C65C591DF3}"/>
          </ac:spMkLst>
        </pc:spChg>
        <pc:spChg chg="add mod">
          <ac:chgData name="Gabriel Felix" userId="07782871fe602995" providerId="Windows Live" clId="Web-{271EF66F-23A5-4C36-AD2A-75221864D426}" dt="2024-10-15T00:54:48.971" v="1702" actId="1076"/>
          <ac:spMkLst>
            <pc:docMk/>
            <pc:sldMk cId="3376634785" sldId="267"/>
            <ac:spMk id="12" creationId="{0F3DFB16-44FF-DED0-97FA-1BF930695CA3}"/>
          </ac:spMkLst>
        </pc:spChg>
        <pc:spChg chg="add mod">
          <ac:chgData name="Gabriel Felix" userId="07782871fe602995" providerId="Windows Live" clId="Web-{271EF66F-23A5-4C36-AD2A-75221864D426}" dt="2024-10-15T00:54:52.346" v="1703" actId="1076"/>
          <ac:spMkLst>
            <pc:docMk/>
            <pc:sldMk cId="3376634785" sldId="267"/>
            <ac:spMk id="13" creationId="{AD0C824C-225F-148B-3D0B-24FA0FB6F8F9}"/>
          </ac:spMkLst>
        </pc:spChg>
        <pc:spChg chg="mod">
          <ac:chgData name="Gabriel Felix" userId="07782871fe602995" providerId="Windows Live" clId="Web-{271EF66F-23A5-4C36-AD2A-75221864D426}" dt="2024-10-15T00:53:36.719" v="1678" actId="1076"/>
          <ac:spMkLst>
            <pc:docMk/>
            <pc:sldMk cId="3376634785" sldId="267"/>
            <ac:spMk id="14" creationId="{E44955A1-0CC8-23AC-B7F1-5DE94742C67D}"/>
          </ac:spMkLst>
        </pc:spChg>
        <pc:picChg chg="del">
          <ac:chgData name="Gabriel Felix" userId="07782871fe602995" providerId="Windows Live" clId="Web-{271EF66F-23A5-4C36-AD2A-75221864D426}" dt="2024-10-15T00:51:31.121" v="1506"/>
          <ac:picMkLst>
            <pc:docMk/>
            <pc:sldMk cId="3376634785" sldId="267"/>
            <ac:picMk id="9" creationId="{ADFEEC98-2E38-E2AD-C07D-A130AF5DE617}"/>
          </ac:picMkLst>
        </pc:picChg>
        <pc:picChg chg="del">
          <ac:chgData name="Gabriel Felix" userId="07782871fe602995" providerId="Windows Live" clId="Web-{271EF66F-23A5-4C36-AD2A-75221864D426}" dt="2024-10-15T00:51:31.121" v="1505"/>
          <ac:picMkLst>
            <pc:docMk/>
            <pc:sldMk cId="3376634785" sldId="267"/>
            <ac:picMk id="10" creationId="{3893D24A-4F93-5B50-27F7-48B67CDF991A}"/>
          </ac:picMkLst>
        </pc:picChg>
        <pc:picChg chg="del">
          <ac:chgData name="Gabriel Felix" userId="07782871fe602995" providerId="Windows Live" clId="Web-{271EF66F-23A5-4C36-AD2A-75221864D426}" dt="2024-10-15T00:51:31.121" v="1504"/>
          <ac:picMkLst>
            <pc:docMk/>
            <pc:sldMk cId="3376634785" sldId="267"/>
            <ac:picMk id="11" creationId="{8560C5C2-F5E9-4BAC-15DB-79AE3487E0D4}"/>
          </ac:picMkLst>
        </pc:picChg>
        <pc:picChg chg="add mod">
          <ac:chgData name="Gabriel Felix" userId="07782871fe602995" providerId="Windows Live" clId="Web-{271EF66F-23A5-4C36-AD2A-75221864D426}" dt="2024-10-15T00:53:54.876" v="1682" actId="1076"/>
          <ac:picMkLst>
            <pc:docMk/>
            <pc:sldMk cId="3376634785" sldId="267"/>
            <ac:picMk id="16" creationId="{E020B6CE-5C48-31C0-5084-445BA81F55F2}"/>
          </ac:picMkLst>
        </pc:picChg>
        <pc:picChg chg="del">
          <ac:chgData name="Gabriel Felix" userId="07782871fe602995" providerId="Windows Live" clId="Web-{271EF66F-23A5-4C36-AD2A-75221864D426}" dt="2024-10-15T00:51:31.121" v="1510"/>
          <ac:picMkLst>
            <pc:docMk/>
            <pc:sldMk cId="3376634785" sldId="267"/>
            <ac:picMk id="17" creationId="{7A39FCDB-B3AB-E5D4-1348-B062DA70D17E}"/>
          </ac:picMkLst>
        </pc:picChg>
        <pc:picChg chg="add mod">
          <ac:chgData name="Gabriel Felix" userId="07782871fe602995" providerId="Windows Live" clId="Web-{271EF66F-23A5-4C36-AD2A-75221864D426}" dt="2024-10-15T00:54:12.314" v="1690" actId="1076"/>
          <ac:picMkLst>
            <pc:docMk/>
            <pc:sldMk cId="3376634785" sldId="267"/>
            <ac:picMk id="19" creationId="{2A9D515C-7F2F-31D8-5333-F42471B1706E}"/>
          </ac:picMkLst>
        </pc:picChg>
        <pc:picChg chg="add mod">
          <ac:chgData name="Gabriel Felix" userId="07782871fe602995" providerId="Windows Live" clId="Web-{271EF66F-23A5-4C36-AD2A-75221864D426}" dt="2024-10-15T00:54:25.424" v="1695" actId="1076"/>
          <ac:picMkLst>
            <pc:docMk/>
            <pc:sldMk cId="3376634785" sldId="267"/>
            <ac:picMk id="20" creationId="{442AB682-1BF5-98CA-CA60-3A893DD675BA}"/>
          </ac:picMkLst>
        </pc:picChg>
        <pc:picChg chg="add mod">
          <ac:chgData name="Gabriel Felix" userId="07782871fe602995" providerId="Windows Live" clId="Web-{271EF66F-23A5-4C36-AD2A-75221864D426}" dt="2024-10-15T00:54:33.236" v="1699" actId="1076"/>
          <ac:picMkLst>
            <pc:docMk/>
            <pc:sldMk cId="3376634785" sldId="267"/>
            <ac:picMk id="21" creationId="{022C17F6-B296-56A7-A149-D98DF0169972}"/>
          </ac:picMkLst>
        </pc:picChg>
        <pc:picChg chg="add mod">
          <ac:chgData name="Gabriel Felix" userId="07782871fe602995" providerId="Windows Live" clId="Web-{271EF66F-23A5-4C36-AD2A-75221864D426}" dt="2024-10-15T00:55:02.347" v="1707" actId="1076"/>
          <ac:picMkLst>
            <pc:docMk/>
            <pc:sldMk cId="3376634785" sldId="267"/>
            <ac:picMk id="22" creationId="{ABEC54FE-D946-347B-9F12-7E60B0E3CD3C}"/>
          </ac:picMkLst>
        </pc:picChg>
      </pc:sldChg>
      <pc:sldChg chg="delSp modSp add replId">
        <pc:chgData name="Gabriel Felix" userId="07782871fe602995" providerId="Windows Live" clId="Web-{271EF66F-23A5-4C36-AD2A-75221864D426}" dt="2024-10-15T00:58:24.275" v="1722" actId="14100"/>
        <pc:sldMkLst>
          <pc:docMk/>
          <pc:sldMk cId="2935958160" sldId="268"/>
        </pc:sldMkLst>
        <pc:spChg chg="del">
          <ac:chgData name="Gabriel Felix" userId="07782871fe602995" providerId="Windows Live" clId="Web-{271EF66F-23A5-4C36-AD2A-75221864D426}" dt="2024-10-15T00:55:17.738" v="1717"/>
          <ac:spMkLst>
            <pc:docMk/>
            <pc:sldMk cId="2935958160" sldId="268"/>
            <ac:spMk id="2" creationId="{E6F33F9B-85E9-B249-0A13-CF439B2E16B9}"/>
          </ac:spMkLst>
        </pc:spChg>
        <pc:spChg chg="mod">
          <ac:chgData name="Gabriel Felix" userId="07782871fe602995" providerId="Windows Live" clId="Web-{271EF66F-23A5-4C36-AD2A-75221864D426}" dt="2024-10-15T00:55:52.286" v="1720" actId="14100"/>
          <ac:spMkLst>
            <pc:docMk/>
            <pc:sldMk cId="2935958160" sldId="268"/>
            <ac:spMk id="4" creationId="{0BC3B531-C153-163D-17EF-33FDE1B363CD}"/>
          </ac:spMkLst>
        </pc:spChg>
        <pc:spChg chg="del">
          <ac:chgData name="Gabriel Felix" userId="07782871fe602995" providerId="Windows Live" clId="Web-{271EF66F-23A5-4C36-AD2A-75221864D426}" dt="2024-10-15T00:55:17.738" v="1716"/>
          <ac:spMkLst>
            <pc:docMk/>
            <pc:sldMk cId="2935958160" sldId="268"/>
            <ac:spMk id="8" creationId="{7BB9A9B0-01DD-B908-4A1D-37C65C591DF3}"/>
          </ac:spMkLst>
        </pc:spChg>
        <pc:spChg chg="del">
          <ac:chgData name="Gabriel Felix" userId="07782871fe602995" providerId="Windows Live" clId="Web-{271EF66F-23A5-4C36-AD2A-75221864D426}" dt="2024-10-15T00:55:17.738" v="1715"/>
          <ac:spMkLst>
            <pc:docMk/>
            <pc:sldMk cId="2935958160" sldId="268"/>
            <ac:spMk id="12" creationId="{0F3DFB16-44FF-DED0-97FA-1BF930695CA3}"/>
          </ac:spMkLst>
        </pc:spChg>
        <pc:spChg chg="del">
          <ac:chgData name="Gabriel Felix" userId="07782871fe602995" providerId="Windows Live" clId="Web-{271EF66F-23A5-4C36-AD2A-75221864D426}" dt="2024-10-15T00:55:17.738" v="1714"/>
          <ac:spMkLst>
            <pc:docMk/>
            <pc:sldMk cId="2935958160" sldId="268"/>
            <ac:spMk id="13" creationId="{AD0C824C-225F-148B-3D0B-24FA0FB6F8F9}"/>
          </ac:spMkLst>
        </pc:spChg>
        <pc:spChg chg="del">
          <ac:chgData name="Gabriel Felix" userId="07782871fe602995" providerId="Windows Live" clId="Web-{271EF66F-23A5-4C36-AD2A-75221864D426}" dt="2024-10-15T00:55:17.738" v="1718"/>
          <ac:spMkLst>
            <pc:docMk/>
            <pc:sldMk cId="2935958160" sldId="268"/>
            <ac:spMk id="14" creationId="{E44955A1-0CC8-23AC-B7F1-5DE94742C67D}"/>
          </ac:spMkLst>
        </pc:spChg>
        <pc:picChg chg="mod">
          <ac:chgData name="Gabriel Felix" userId="07782871fe602995" providerId="Windows Live" clId="Web-{271EF66F-23A5-4C36-AD2A-75221864D426}" dt="2024-10-15T00:58:24.275" v="1722" actId="14100"/>
          <ac:picMkLst>
            <pc:docMk/>
            <pc:sldMk cId="2935958160" sldId="268"/>
            <ac:picMk id="5" creationId="{5E4F3651-4353-002A-68FC-79D8E90CCE98}"/>
          </ac:picMkLst>
        </pc:picChg>
        <pc:picChg chg="del">
          <ac:chgData name="Gabriel Felix" userId="07782871fe602995" providerId="Windows Live" clId="Web-{271EF66F-23A5-4C36-AD2A-75221864D426}" dt="2024-10-15T00:55:17.738" v="1713"/>
          <ac:picMkLst>
            <pc:docMk/>
            <pc:sldMk cId="2935958160" sldId="268"/>
            <ac:picMk id="16" creationId="{E020B6CE-5C48-31C0-5084-445BA81F55F2}"/>
          </ac:picMkLst>
        </pc:picChg>
        <pc:picChg chg="del">
          <ac:chgData name="Gabriel Felix" userId="07782871fe602995" providerId="Windows Live" clId="Web-{271EF66F-23A5-4C36-AD2A-75221864D426}" dt="2024-10-15T00:55:17.738" v="1712"/>
          <ac:picMkLst>
            <pc:docMk/>
            <pc:sldMk cId="2935958160" sldId="268"/>
            <ac:picMk id="19" creationId="{2A9D515C-7F2F-31D8-5333-F42471B1706E}"/>
          </ac:picMkLst>
        </pc:picChg>
        <pc:picChg chg="del">
          <ac:chgData name="Gabriel Felix" userId="07782871fe602995" providerId="Windows Live" clId="Web-{271EF66F-23A5-4C36-AD2A-75221864D426}" dt="2024-10-15T00:55:17.738" v="1711"/>
          <ac:picMkLst>
            <pc:docMk/>
            <pc:sldMk cId="2935958160" sldId="268"/>
            <ac:picMk id="20" creationId="{442AB682-1BF5-98CA-CA60-3A893DD675BA}"/>
          </ac:picMkLst>
        </pc:picChg>
        <pc:picChg chg="del">
          <ac:chgData name="Gabriel Felix" userId="07782871fe602995" providerId="Windows Live" clId="Web-{271EF66F-23A5-4C36-AD2A-75221864D426}" dt="2024-10-15T00:55:17.738" v="1710"/>
          <ac:picMkLst>
            <pc:docMk/>
            <pc:sldMk cId="2935958160" sldId="268"/>
            <ac:picMk id="21" creationId="{022C17F6-B296-56A7-A149-D98DF0169972}"/>
          </ac:picMkLst>
        </pc:picChg>
        <pc:picChg chg="del">
          <ac:chgData name="Gabriel Felix" userId="07782871fe602995" providerId="Windows Live" clId="Web-{271EF66F-23A5-4C36-AD2A-75221864D426}" dt="2024-10-15T00:55:17.738" v="1709"/>
          <ac:picMkLst>
            <pc:docMk/>
            <pc:sldMk cId="2935958160" sldId="268"/>
            <ac:picMk id="22" creationId="{ABEC54FE-D946-347B-9F12-7E60B0E3CD3C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54188C-5123-C403-D056-93E26F433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41F348-3173-4368-9AE4-2C210B104C9A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48FF5D-D431-88CE-6059-A5CCBA4BF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36DCA9-8EA9-A37A-51F1-8B71F4CBC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1F76F7-039B-430A-B7B5-577DDA3C4D0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4697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D59DDA-6441-1B7C-B62C-BF62B03B0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D6C737-1E34-435B-8742-DFCAF78F49C8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BB4E6C9-D9FC-E0DC-02F2-F642D50DA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7BB54B-F4A2-4AA3-61E6-2A9526B0F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16F8B4-0831-4CF4-85C7-B8BB0D88BD5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011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5B2444-C6E0-2A95-B28D-C7A5E66A5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E7F4D5-5FF4-4AE9-9E53-FBC51E1889ED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E08FAD-EDC2-8C7B-CA3B-A64C9007E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F2CA30-119A-4372-93F3-D47A1D77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20E77F-8C06-477A-82CE-75C5F46B7A4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0819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5EF62E-0F2D-47C5-6D89-F3CCC797A0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F4013DC-8F6A-2CEA-B95A-3A12F4C28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668CB8-DA21-60CA-576A-40CEC5DCC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6A8E9C-7002-046F-C62C-7F7B5DF42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BD49D0-7B3E-366D-C1B1-645D15AAD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37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714900-2B20-CF61-3EF4-0A478244D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001EAC-6554-6610-2375-BA980B384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B100A3-B288-7584-7AB3-3E2C89CB7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67905D-FE02-43D8-7F1A-B52231D5F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9585B9-64F8-F534-75D1-DB0DF76E8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4596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7738F6-0B84-F482-8581-48DA78122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1F32F5C-3A9A-B986-48CB-28B6608B5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0B67F0-1844-E07C-FBBF-6ED7E9FEA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C171B8-D512-7700-A187-95FFAA3B5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7D3D2D-4DBF-3F52-754A-0DE045A29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1285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6D6A7-8208-8CB5-1985-A690E3FD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A60FB5-FBFF-38BB-9508-C46FDB26E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52AD750-9710-6744-3DFA-8094CA9B7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8C0DD2-EA0A-EC6D-D5F7-AADE939C6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9482AC6-F053-EEDD-5637-B347FE01A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FF95F68-3D6D-9BA7-9C25-7DA1717F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8152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E04330-174D-29E5-8654-46A07AF89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E00D73-2C2D-23AB-0134-CF309677B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D249F24-FCDC-6B9A-A6D7-D05223708E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6A79D9-C4D3-5F6D-6C3A-8A7DFBE06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E70E644-EED5-872A-3F3E-8DA878743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A434F67-88BF-E7AB-8146-F015A2E42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2316F72-0B0C-741B-4791-1A08DCC0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CD686B2-8C95-B1A7-8647-8AE6D6273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98890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ACA114-7BEF-8889-4AAD-A4650F50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84703BE-0278-68C8-55F1-5E12C6A8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F362A38-B33A-3B43-1FC6-6E9131030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383375D-BA6C-7189-935B-2C4CDA4C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33174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BB3D465-661A-008F-6997-8D0BE07BE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D01AFC2-EE9C-0E49-2FB7-F1B471B66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512F564-8150-6C5C-3AD4-CA179A8EE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4443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12C474-3B0B-B417-EC81-75DE75A54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1C390E-B237-7170-85F8-A35CF9644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F85BDB-CC8C-5D62-5852-0D91B7C5C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1FF1C5-64A0-DAB8-6184-8BE64977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DABDF35-C8D7-F2C0-CBF3-D0DCEC1D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C293867-BF6F-F150-C690-A101E356D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163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4A8A04-19E9-70E3-19CA-3B3FF022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753154-227E-4FB0-9144-264D99B09C4F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2BC6B5-7E86-2B7B-9668-FB92CF95D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7AE915-4AA5-1329-97D0-038C90D4E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3A4533-5DBE-4FD4-A061-EAF54B40E89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  <p:pic>
        <p:nvPicPr>
          <p:cNvPr id="7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64C5D5B-F775-740C-162F-75F700AA3B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9846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74E243-EE90-F093-06FD-D01879DC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5DA1786-0D87-7592-C312-AAA4055FF9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3ED9EA-D49E-8E58-3C63-9B8108BE5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1067272-070E-82A2-443A-948B5B5AD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01E17D2-90C1-300D-83AA-A1DA1DF93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B4B14FE-048C-DF7C-85F1-4F55DAF3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24032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E6FBF-271B-6A71-80D3-84715724A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D386F14-8F4A-F22F-9FFC-1164C0CD9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95AC9A-FDC8-0DEE-1058-0933DBB4B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8118C6-633D-F2FC-6522-4511BBD82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7A59AB-5B8D-B9F1-CA52-861E99D9C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00027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1916963-F002-4CC0-000F-721A3B3C7D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1565939-2249-B159-ED7A-6B667FC19F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0FB969-A189-C5D2-6D3C-3B2D596A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16F883-BB93-AA0F-E2B5-D8DB0A17F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7187D8-30AE-608E-E44C-43BD8F606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116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853632-0636-CD63-8241-3E8831E4E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3CC2B-74D8-4575-BC9B-C755C2896EC6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A3DF60-2307-708F-4B50-3EC9B5C1A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DAA974E-B8F0-D8E5-71C1-3AC1FBF68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64EEBC-97AD-4BB5-8C4C-916E37B736B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898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3206DE05-FE47-C861-B320-19DCD0AD1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663D85-07B5-4A63-A5EE-7CB9EBD586D1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0266CD70-C085-D99C-4F89-89C7448D3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E0FDED60-12D4-0D84-DC2C-025B2AF2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7F81F3-3B6B-4158-A2EA-435EE12202D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8135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>
            <a:extLst>
              <a:ext uri="{FF2B5EF4-FFF2-40B4-BE49-F238E27FC236}">
                <a16:creationId xmlns:a16="http://schemas.microsoft.com/office/drawing/2014/main" id="{7BCF1C5A-A74A-F7CB-5428-776F6FA85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049EFE-17D5-480A-B754-87D854FBA7BD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8" name="Espaço Reservado para Rodapé 4">
            <a:extLst>
              <a:ext uri="{FF2B5EF4-FFF2-40B4-BE49-F238E27FC236}">
                <a16:creationId xmlns:a16="http://schemas.microsoft.com/office/drawing/2014/main" id="{2ECEE962-D46B-58FA-EF60-EDFE1973F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>
            <a:extLst>
              <a:ext uri="{FF2B5EF4-FFF2-40B4-BE49-F238E27FC236}">
                <a16:creationId xmlns:a16="http://schemas.microsoft.com/office/drawing/2014/main" id="{F32B39DE-A1FE-7775-DE1E-ACB086D8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139C0E-B88B-4E19-94FC-2325D76F751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4631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3">
            <a:extLst>
              <a:ext uri="{FF2B5EF4-FFF2-40B4-BE49-F238E27FC236}">
                <a16:creationId xmlns:a16="http://schemas.microsoft.com/office/drawing/2014/main" id="{5137CD16-6574-6E1F-ABE4-0A545D365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393E6F-C6AF-442E-89E3-F85E24AFDA58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4" name="Espaço Reservado para Rodapé 4">
            <a:extLst>
              <a:ext uri="{FF2B5EF4-FFF2-40B4-BE49-F238E27FC236}">
                <a16:creationId xmlns:a16="http://schemas.microsoft.com/office/drawing/2014/main" id="{35BCBFEA-C5E5-6A42-1AAA-FAF2685FD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>
            <a:extLst>
              <a:ext uri="{FF2B5EF4-FFF2-40B4-BE49-F238E27FC236}">
                <a16:creationId xmlns:a16="http://schemas.microsoft.com/office/drawing/2014/main" id="{3987B575-2E62-724D-F599-EAD1951FE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265F5-9918-43E5-A4FC-F732428B84D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1812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>
            <a:extLst>
              <a:ext uri="{FF2B5EF4-FFF2-40B4-BE49-F238E27FC236}">
                <a16:creationId xmlns:a16="http://schemas.microsoft.com/office/drawing/2014/main" id="{57D1C6B0-5D54-197F-AC9B-65D8851F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AAD17F-5C37-430A-8177-1918C74E06A4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3" name="Espaço Reservado para Rodapé 4">
            <a:extLst>
              <a:ext uri="{FF2B5EF4-FFF2-40B4-BE49-F238E27FC236}">
                <a16:creationId xmlns:a16="http://schemas.microsoft.com/office/drawing/2014/main" id="{0D6031AF-FE42-9BB0-2711-99D8A67E0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>
            <a:extLst>
              <a:ext uri="{FF2B5EF4-FFF2-40B4-BE49-F238E27FC236}">
                <a16:creationId xmlns:a16="http://schemas.microsoft.com/office/drawing/2014/main" id="{8E6DDA5D-8BD5-1650-B632-A61D9B1D3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5EDAD0-5299-4C4E-859B-63E5266360B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707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2A53A17D-9EEC-1376-506B-D8D43425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897BD8-28FD-44E8-9D3A-DD444A1270E8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843F775C-E2F8-910D-745B-5D354CFD6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33860552-DD75-02DB-B500-B86A9D63C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0DB9B6-62D8-4BB7-BB1C-7D883C26475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4797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E581D842-D706-7D01-7B93-471F1CCC9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F3CEA6-D88E-4E80-9FC8-3DA155323873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B16DC51D-DF0D-58F1-CFE1-BE3016910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C407A454-8E16-BB9C-37DE-A2D421A1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38A33F-6685-41BA-80F1-2B0923865B5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897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54FEAEE6-6DC3-82AD-923E-6E89737ACE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2EB787A8-6C53-B312-69D6-15B7C63FD6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de texto Mestres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AB38F5-179C-EC89-D177-EDF645BBBA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DEA24CB-D011-40A9-9B00-17F8B95BC099}" type="datetimeFigureOut">
              <a:rPr lang="pt-BR"/>
              <a:pPr>
                <a:defRPr/>
              </a:pPr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6B3C93-8BD6-F4DF-2EF9-9F9B19864D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79F760-62C7-A95B-8BCB-9125DE6467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31B5D4AF-77A0-46F4-A4DA-44F26C2F6F0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0CD8993-8EFA-C921-CE50-C91B93C59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DAFABD-CCB9-B391-F672-3C505C4ED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6F6392-A335-49EB-9AF3-43BB6706E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724664-DFBB-4E94-A029-90BF542E375A}" type="datetimeFigureOut">
              <a:rPr lang="pt-BR" smtClean="0"/>
              <a:t>14/10/2024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43C747-C098-229A-2F92-02372364E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901009F-9821-73C3-C06E-B6C465341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86E26F-4CA5-445A-BDCA-5EE22F151C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8777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7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3.sv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9167FFF-053C-32A8-23DF-F9F613927C3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1187450"/>
            <a:ext cx="2692400" cy="448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ítulo 1">
            <a:extLst>
              <a:ext uri="{FF2B5EF4-FFF2-40B4-BE49-F238E27FC236}">
                <a16:creationId xmlns:a16="http://schemas.microsoft.com/office/drawing/2014/main" id="{5E191FB6-9076-7761-D0ED-D4DB65D1453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14800" y="1622706"/>
            <a:ext cx="7654925" cy="2344084"/>
          </a:xfrm>
        </p:spPr>
        <p:txBody>
          <a:bodyPr/>
          <a:lstStyle/>
          <a:p>
            <a:r>
              <a:rPr lang="pt-BR" altLang="pt-BR" sz="4000" dirty="0">
                <a:solidFill>
                  <a:schemeClr val="bg2"/>
                </a:solidFill>
                <a:latin typeface="Poppins SemiBold"/>
                <a:cs typeface="Poppins SemiBold"/>
              </a:rPr>
              <a:t>Do demográfico ao híbrido: performances e resultados de algoritmos de recomendação</a:t>
            </a:r>
            <a:endParaRPr lang="pt-BR" altLang="pt-BR" sz="4000" dirty="0">
              <a:solidFill>
                <a:schemeClr val="bg2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E2D5B23A-1E89-B367-5D15-A0EBF76473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8962" y="4931990"/>
            <a:ext cx="5356225" cy="741362"/>
          </a:xfrm>
        </p:spPr>
        <p:txBody>
          <a:bodyPr rtlCol="0">
            <a:normAutofit fontScale="85000" lnSpcReduction="10000"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pt-BR" b="1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Aluno: </a:t>
            </a:r>
            <a:r>
              <a:rPr lang="pt-BR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Gabriel </a:t>
            </a:r>
            <a:r>
              <a:rPr lang="pt-BR" u="sng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Felix</a:t>
            </a:r>
            <a:r>
              <a:rPr lang="pt-BR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 dos Santos</a:t>
            </a:r>
            <a:endParaRPr lang="pt-BR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 fontAlgn="auto">
              <a:spcAft>
                <a:spcPts val="0"/>
              </a:spcAft>
              <a:defRPr/>
            </a:pPr>
            <a:r>
              <a:rPr lang="pt-BR" b="1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Orientador: </a:t>
            </a:r>
            <a:r>
              <a:rPr lang="pt-BR" dirty="0">
                <a:solidFill>
                  <a:schemeClr val="bg2"/>
                </a:solidFill>
                <a:latin typeface="Roboto"/>
                <a:ea typeface="Roboto"/>
                <a:cs typeface="Roboto"/>
              </a:rPr>
              <a:t>Prof. Dr. Renato Máximo Sátiro</a:t>
            </a:r>
            <a:endParaRPr lang="pt-BR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1936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Híbrida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1521304" y="2755726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G</a:t>
            </a:r>
            <a:endParaRPr lang="pt-BR" dirty="0">
              <a:cs typeface="Calibri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A39FCDB-B3AB-E5D4-1348-B062DA70D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77714" y="2284480"/>
            <a:ext cx="628650" cy="20002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3A30035-466C-B04A-3A27-CC8B6A53964A}"/>
              </a:ext>
            </a:extLst>
          </p:cNvPr>
          <p:cNvSpPr txBox="1"/>
          <p:nvPr/>
        </p:nvSpPr>
        <p:spPr>
          <a:xfrm>
            <a:off x="3815771" y="2383192"/>
            <a:ext cx="56244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A (Filtragem Demográfica pela Média Bayesiana)</a:t>
            </a:r>
            <a:endParaRPr lang="pt-BR" dirty="0">
              <a:cs typeface="Calibri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EBFBA69-0189-31E9-C337-504D69EA0456}"/>
              </a:ext>
            </a:extLst>
          </p:cNvPr>
          <p:cNvSpPr txBox="1"/>
          <p:nvPr/>
        </p:nvSpPr>
        <p:spPr>
          <a:xfrm>
            <a:off x="3815770" y="2984325"/>
            <a:ext cx="7597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D (Filtragem Baseada em Conteúdo - Gêneros, tipos e fontes originais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EB697C0-A0A8-BCF8-E22F-4BC352333F00}"/>
              </a:ext>
            </a:extLst>
          </p:cNvPr>
          <p:cNvSpPr txBox="1"/>
          <p:nvPr/>
        </p:nvSpPr>
        <p:spPr>
          <a:xfrm>
            <a:off x="3815770" y="3619324"/>
            <a:ext cx="79697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E (Filtragem Colaborativa – Itens bem avaliados por usuários semelhantes</a:t>
            </a:r>
            <a:endParaRPr lang="pt-BR" dirty="0">
              <a:cs typeface="Calibri"/>
            </a:endParaRP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ADFEEC98-2E38-E2AD-C07D-A130AF5DE6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1988648" y="3078479"/>
            <a:ext cx="1779938" cy="107710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3893D24A-4F93-5B50-27F7-48B67CDF99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77714" y="2885613"/>
            <a:ext cx="628650" cy="200025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8560C5C2-F5E9-4BAC-15DB-79AE3487E0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26914" y="3427479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20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52266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Medição das Performances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3256971" y="3543125"/>
            <a:ext cx="15266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Dez Iterações</a:t>
            </a:r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6F33F9B-85E9-B249-0A13-CF439B2E16B9}"/>
              </a:ext>
            </a:extLst>
          </p:cNvPr>
          <p:cNvSpPr txBox="1"/>
          <p:nvPr/>
        </p:nvSpPr>
        <p:spPr>
          <a:xfrm>
            <a:off x="1174171" y="1341792"/>
            <a:ext cx="208540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Treinamento, validação e geração de recomendações</a:t>
            </a:r>
            <a:endParaRPr lang="pt-BR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BB9A9B0-01DD-B908-4A1D-37C65C591DF3}"/>
              </a:ext>
            </a:extLst>
          </p:cNvPr>
          <p:cNvSpPr txBox="1"/>
          <p:nvPr/>
        </p:nvSpPr>
        <p:spPr>
          <a:xfrm>
            <a:off x="5678437" y="3170592"/>
            <a:ext cx="19753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Tempo da </a:t>
            </a:r>
            <a:r>
              <a:rPr lang="pt-BR">
                <a:latin typeface="Calibri"/>
                <a:cs typeface="Calibri"/>
              </a:rPr>
              <a:t>iteração</a:t>
            </a:r>
            <a:endParaRPr lang="pt-BR" dirty="0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F3DFB16-44FF-DED0-97FA-1BF930695CA3}"/>
              </a:ext>
            </a:extLst>
          </p:cNvPr>
          <p:cNvSpPr txBox="1"/>
          <p:nvPr/>
        </p:nvSpPr>
        <p:spPr>
          <a:xfrm>
            <a:off x="5678437" y="3830991"/>
            <a:ext cx="48116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Consumo mínimo, máximo e médio de CPU (%)</a:t>
            </a:r>
            <a:endParaRPr lang="pt-BR" dirty="0"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D0C824C-225F-148B-3D0B-24FA0FB6F8F9}"/>
              </a:ext>
            </a:extLst>
          </p:cNvPr>
          <p:cNvSpPr txBox="1"/>
          <p:nvPr/>
        </p:nvSpPr>
        <p:spPr>
          <a:xfrm>
            <a:off x="5678438" y="4406725"/>
            <a:ext cx="48116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Consumo mínimo, máximo e médio de RAM (%)</a:t>
            </a:r>
            <a:endParaRPr lang="pt-BR" dirty="0">
              <a:cs typeface="Calibri"/>
            </a:endParaRPr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E020B6CE-5C48-31C0-5084-445BA81F55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4071448" y="3747346"/>
            <a:ext cx="1779938" cy="107710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2A9D515C-7F2F-31D8-5333-F42471B170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60515" y="3157043"/>
            <a:ext cx="628650" cy="200025"/>
          </a:xfrm>
          <a:prstGeom prst="rect">
            <a:avLst/>
          </a:prstGeom>
        </p:spPr>
      </p:pic>
      <p:pic>
        <p:nvPicPr>
          <p:cNvPr id="20" name="Gráfico 19">
            <a:extLst>
              <a:ext uri="{FF2B5EF4-FFF2-40B4-BE49-F238E27FC236}">
                <a16:creationId xmlns:a16="http://schemas.microsoft.com/office/drawing/2014/main" id="{442AB682-1BF5-98CA-CA60-3A893DD675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60515" y="3698909"/>
            <a:ext cx="628650" cy="200025"/>
          </a:xfrm>
          <a:prstGeom prst="rect">
            <a:avLst/>
          </a:prstGeom>
        </p:spPr>
      </p:pic>
      <p:pic>
        <p:nvPicPr>
          <p:cNvPr id="21" name="Gráfico 20">
            <a:extLst>
              <a:ext uri="{FF2B5EF4-FFF2-40B4-BE49-F238E27FC236}">
                <a16:creationId xmlns:a16="http://schemas.microsoft.com/office/drawing/2014/main" id="{022C17F6-B296-56A7-A149-D98DF01699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35115" y="4206909"/>
            <a:ext cx="628650" cy="200025"/>
          </a:xfrm>
          <a:prstGeom prst="rect">
            <a:avLst/>
          </a:prstGeom>
        </p:spPr>
      </p:pic>
      <p:pic>
        <p:nvPicPr>
          <p:cNvPr id="22" name="Gráfico 21">
            <a:extLst>
              <a:ext uri="{FF2B5EF4-FFF2-40B4-BE49-F238E27FC236}">
                <a16:creationId xmlns:a16="http://schemas.microsoft.com/office/drawing/2014/main" id="{ABEC54FE-D946-347B-9F12-7E60B0E3C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640000">
            <a:off x="2809982" y="2809909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634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033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Resultados - Performances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27754"/>
            <a:ext cx="1589284" cy="119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58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07041" y="19498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b="1" dirty="0">
                <a:latin typeface="Roboto"/>
                <a:ea typeface="Roboto"/>
                <a:cs typeface="Calibri"/>
              </a:rPr>
              <a:t>Introdução</a:t>
            </a:r>
            <a:endParaRPr lang="pt-BR" b="1" dirty="0">
              <a:latin typeface="Roboto"/>
              <a:ea typeface="Roboto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765" y="5432611"/>
            <a:ext cx="1720492" cy="136263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3A0B88E-1D81-6EBB-5A4B-1DAB2A8790E6}"/>
              </a:ext>
            </a:extLst>
          </p:cNvPr>
          <p:cNvSpPr txBox="1"/>
          <p:nvPr/>
        </p:nvSpPr>
        <p:spPr>
          <a:xfrm>
            <a:off x="4430806" y="847164"/>
            <a:ext cx="31824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Abundância de dados e Big Data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A76EE2C-A1FA-20A0-6E41-2E1FE278C366}"/>
              </a:ext>
            </a:extLst>
          </p:cNvPr>
          <p:cNvSpPr txBox="1"/>
          <p:nvPr/>
        </p:nvSpPr>
        <p:spPr>
          <a:xfrm>
            <a:off x="1098177" y="2290482"/>
            <a:ext cx="34155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Dificuldades em filtrar conteúdos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BC6EB49-54CE-6FE6-5938-B9577D76F3A5}"/>
              </a:ext>
            </a:extLst>
          </p:cNvPr>
          <p:cNvSpPr txBox="1"/>
          <p:nvPr/>
        </p:nvSpPr>
        <p:spPr>
          <a:xfrm>
            <a:off x="5526741" y="2290482"/>
            <a:ext cx="11385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Desgaste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545CDCB-E211-00B8-A30B-8475AD2B0421}"/>
              </a:ext>
            </a:extLst>
          </p:cNvPr>
          <p:cNvSpPr txBox="1"/>
          <p:nvPr/>
        </p:nvSpPr>
        <p:spPr>
          <a:xfrm>
            <a:off x="8359587" y="229048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Decisões Equivocadas</a:t>
            </a:r>
            <a:endParaRPr lang="pt-BR" dirty="0">
              <a:cs typeface="Calibri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7C8DF39-2A25-D205-E70D-279A1292D03A}"/>
              </a:ext>
            </a:extLst>
          </p:cNvPr>
          <p:cNvSpPr txBox="1"/>
          <p:nvPr/>
        </p:nvSpPr>
        <p:spPr>
          <a:xfrm>
            <a:off x="4504765" y="3626223"/>
            <a:ext cx="34155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Sistemas de Recomendação [</a:t>
            </a:r>
            <a:r>
              <a:rPr lang="pt-BR" dirty="0" err="1">
                <a:latin typeface="Calibri"/>
                <a:cs typeface="Calibri"/>
              </a:rPr>
              <a:t>SRs</a:t>
            </a:r>
            <a:r>
              <a:rPr lang="pt-BR" dirty="0">
                <a:latin typeface="Calibri"/>
                <a:cs typeface="Calibri"/>
              </a:rPr>
              <a:t>]</a:t>
            </a:r>
            <a:endParaRPr lang="pt-BR" dirty="0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41917BF-3F46-9C65-5496-966DF179060A}"/>
              </a:ext>
            </a:extLst>
          </p:cNvPr>
          <p:cNvSpPr txBox="1"/>
          <p:nvPr/>
        </p:nvSpPr>
        <p:spPr>
          <a:xfrm>
            <a:off x="4396475" y="4854387"/>
            <a:ext cx="35332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Reconhecimento de gostos pessoais</a:t>
            </a:r>
            <a:endParaRPr lang="pt-BR" dirty="0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02260CC-C94E-4F15-CA8D-28C5AAA9A2B7}"/>
              </a:ext>
            </a:extLst>
          </p:cNvPr>
          <p:cNvSpPr txBox="1"/>
          <p:nvPr/>
        </p:nvSpPr>
        <p:spPr>
          <a:xfrm>
            <a:off x="6439918" y="5983940"/>
            <a:ext cx="2206337" cy="377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Poder computacional</a:t>
            </a:r>
            <a:endParaRPr lang="pt-BR" dirty="0">
              <a:cs typeface="Calibri"/>
            </a:endParaRP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C88FB0B-9482-A444-6275-ED2CC2FD7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5709957" y="1607764"/>
            <a:ext cx="628650" cy="200025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D1DFA009-C824-640B-F77A-CEB8E9014E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8973110" y="1607763"/>
            <a:ext cx="628650" cy="200025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7F2429A2-8784-04CE-8332-A7F9B9F4D6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2249580" y="1607763"/>
            <a:ext cx="628650" cy="200025"/>
          </a:xfrm>
          <a:prstGeom prst="rect">
            <a:avLst/>
          </a:prstGeom>
        </p:spPr>
      </p:pic>
      <p:pic>
        <p:nvPicPr>
          <p:cNvPr id="18" name="Gráfico 17">
            <a:extLst>
              <a:ext uri="{FF2B5EF4-FFF2-40B4-BE49-F238E27FC236}">
                <a16:creationId xmlns:a16="http://schemas.microsoft.com/office/drawing/2014/main" id="{6E93C01C-186A-63D7-2E3C-31DC1EBBFC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5754780" y="3113834"/>
            <a:ext cx="628650" cy="200025"/>
          </a:xfrm>
          <a:prstGeom prst="rect">
            <a:avLst/>
          </a:prstGeom>
        </p:spPr>
      </p:pic>
      <p:pic>
        <p:nvPicPr>
          <p:cNvPr id="19" name="Gráfico 18">
            <a:extLst>
              <a:ext uri="{FF2B5EF4-FFF2-40B4-BE49-F238E27FC236}">
                <a16:creationId xmlns:a16="http://schemas.microsoft.com/office/drawing/2014/main" id="{DC8987AB-72B7-0260-DA14-B1AEF83E56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5790639" y="4431645"/>
            <a:ext cx="628650" cy="200025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A7D2FBA0-521F-8B15-DA48-A184D42B3498}"/>
              </a:ext>
            </a:extLst>
          </p:cNvPr>
          <p:cNvSpPr txBox="1"/>
          <p:nvPr/>
        </p:nvSpPr>
        <p:spPr>
          <a:xfrm>
            <a:off x="2801470" y="598394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Bases de dados robustas</a:t>
            </a:r>
            <a:endParaRPr lang="pt-BR" dirty="0">
              <a:cs typeface="Calibri"/>
            </a:endParaRPr>
          </a:p>
        </p:txBody>
      </p:sp>
      <p:pic>
        <p:nvPicPr>
          <p:cNvPr id="21" name="Gráfico 20">
            <a:extLst>
              <a:ext uri="{FF2B5EF4-FFF2-40B4-BE49-F238E27FC236}">
                <a16:creationId xmlns:a16="http://schemas.microsoft.com/office/drawing/2014/main" id="{A63CE6C6-5D10-DE5B-F2D1-47C292CF1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7233956" y="5552233"/>
            <a:ext cx="628650" cy="200025"/>
          </a:xfrm>
          <a:prstGeom prst="rect">
            <a:avLst/>
          </a:prstGeom>
        </p:spPr>
      </p:pic>
      <p:pic>
        <p:nvPicPr>
          <p:cNvPr id="22" name="Gráfico 21">
            <a:extLst>
              <a:ext uri="{FF2B5EF4-FFF2-40B4-BE49-F238E27FC236}">
                <a16:creationId xmlns:a16="http://schemas.microsoft.com/office/drawing/2014/main" id="{0BF9AA0B-C123-3218-A936-C811CDA366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980000">
            <a:off x="3719791" y="5552233"/>
            <a:ext cx="628650" cy="200025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B02C6199-247F-FA5F-38A6-7AFD53229E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77751" y="1305764"/>
            <a:ext cx="9062754" cy="212352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073ECB4D-587F-7973-C98F-8B56F0FE94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58433" y="2784940"/>
            <a:ext cx="9062754" cy="212352"/>
          </a:xfrm>
          <a:prstGeom prst="rect">
            <a:avLst/>
          </a:prstGeom>
        </p:spPr>
      </p:pic>
      <p:pic>
        <p:nvPicPr>
          <p:cNvPr id="25" name="Gráfico 24">
            <a:extLst>
              <a:ext uri="{FF2B5EF4-FFF2-40B4-BE49-F238E27FC236}">
                <a16:creationId xmlns:a16="http://schemas.microsoft.com/office/drawing/2014/main" id="{F40B6DCB-427E-964C-EDE4-D1FCA5E1FB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03256" y="4102752"/>
            <a:ext cx="9062754" cy="212352"/>
          </a:xfrm>
          <a:prstGeom prst="rect">
            <a:avLst/>
          </a:prstGeom>
        </p:spPr>
      </p:pic>
      <p:pic>
        <p:nvPicPr>
          <p:cNvPr id="26" name="Gráfico 25">
            <a:extLst>
              <a:ext uri="{FF2B5EF4-FFF2-40B4-BE49-F238E27FC236}">
                <a16:creationId xmlns:a16="http://schemas.microsoft.com/office/drawing/2014/main" id="{015384D5-2973-3AF4-1754-154FB6E557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92903" y="5223340"/>
            <a:ext cx="9062754" cy="21235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07041" y="19498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b="1" dirty="0">
                <a:latin typeface="Roboto"/>
                <a:ea typeface="Roboto"/>
                <a:cs typeface="Calibri"/>
              </a:rPr>
              <a:t>Objetivos</a:t>
            </a:r>
            <a:endParaRPr lang="pt-BR" b="1" dirty="0">
              <a:latin typeface="Roboto"/>
              <a:ea typeface="Roboto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432611"/>
            <a:ext cx="1352218" cy="1362636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62FAAD15-2BFA-9465-F8B5-F17224C57822}"/>
              </a:ext>
            </a:extLst>
          </p:cNvPr>
          <p:cNvSpPr txBox="1"/>
          <p:nvPr/>
        </p:nvSpPr>
        <p:spPr>
          <a:xfrm>
            <a:off x="5455025" y="3052482"/>
            <a:ext cx="16226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Desempenhos</a:t>
            </a:r>
            <a:endParaRPr lang="pt-BR" dirty="0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46AF131-98ED-2113-7E28-26E8AF5D11CD}"/>
              </a:ext>
            </a:extLst>
          </p:cNvPr>
          <p:cNvSpPr txBox="1"/>
          <p:nvPr/>
        </p:nvSpPr>
        <p:spPr>
          <a:xfrm>
            <a:off x="1618130" y="4217894"/>
            <a:ext cx="21425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Tempo de execução</a:t>
            </a:r>
            <a:endParaRPr lang="pt-BR" dirty="0" err="1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170C3C0-7AD4-D75D-F67E-B096903E7E56}"/>
              </a:ext>
            </a:extLst>
          </p:cNvPr>
          <p:cNvSpPr txBox="1"/>
          <p:nvPr/>
        </p:nvSpPr>
        <p:spPr>
          <a:xfrm>
            <a:off x="4899212" y="4217894"/>
            <a:ext cx="25907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Consumo médio de CPU</a:t>
            </a:r>
            <a:endParaRPr lang="pt-BR" dirty="0">
              <a:cs typeface="Calibri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77975D36-E6F7-4DDE-4E9F-449279AA2CA1}"/>
              </a:ext>
            </a:extLst>
          </p:cNvPr>
          <p:cNvSpPr txBox="1"/>
          <p:nvPr/>
        </p:nvSpPr>
        <p:spPr>
          <a:xfrm>
            <a:off x="8413378" y="4217894"/>
            <a:ext cx="25907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Consumo médio de RAM</a:t>
            </a:r>
            <a:endParaRPr lang="pt-BR" dirty="0">
              <a:cs typeface="Calibri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FF37DC20-7F4E-6BDE-0ED7-8DFFF5BE7F31}"/>
              </a:ext>
            </a:extLst>
          </p:cNvPr>
          <p:cNvSpPr txBox="1"/>
          <p:nvPr/>
        </p:nvSpPr>
        <p:spPr>
          <a:xfrm>
            <a:off x="4710953" y="793376"/>
            <a:ext cx="29314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Algoritmos de recomendação</a:t>
            </a:r>
            <a:endParaRPr lang="pt-BR" dirty="0">
              <a:cs typeface="Calibri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329EEC99-4BEC-EE0E-FC66-3B1BEE0DF8F5}"/>
              </a:ext>
            </a:extLst>
          </p:cNvPr>
          <p:cNvSpPr txBox="1"/>
          <p:nvPr/>
        </p:nvSpPr>
        <p:spPr>
          <a:xfrm>
            <a:off x="479612" y="2075328"/>
            <a:ext cx="24115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Filtragem Demográfica</a:t>
            </a:r>
            <a:endParaRPr lang="pt-BR" dirty="0">
              <a:cs typeface="Calibri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9D3767C8-4E6B-EE28-9BCC-365320DA7F0D}"/>
              </a:ext>
            </a:extLst>
          </p:cNvPr>
          <p:cNvSpPr txBox="1"/>
          <p:nvPr/>
        </p:nvSpPr>
        <p:spPr>
          <a:xfrm>
            <a:off x="3052482" y="2084295"/>
            <a:ext cx="35051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Filtragem Baseada em Conteúdo</a:t>
            </a:r>
            <a:endParaRPr lang="pt-BR" dirty="0">
              <a:cs typeface="Calibri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0301BC23-9544-32CB-B437-5C4FF6F48FB8}"/>
              </a:ext>
            </a:extLst>
          </p:cNvPr>
          <p:cNvSpPr txBox="1"/>
          <p:nvPr/>
        </p:nvSpPr>
        <p:spPr>
          <a:xfrm>
            <a:off x="7005918" y="2084293"/>
            <a:ext cx="24025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Filtragem Colaborativa</a:t>
            </a:r>
            <a:endParaRPr lang="pt-BR" dirty="0">
              <a:cs typeface="Calibri"/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A44D8730-820D-9915-FE92-529088E59BFB}"/>
              </a:ext>
            </a:extLst>
          </p:cNvPr>
          <p:cNvSpPr txBox="1"/>
          <p:nvPr/>
        </p:nvSpPr>
        <p:spPr>
          <a:xfrm>
            <a:off x="9767047" y="2075329"/>
            <a:ext cx="18108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Filtragem Híbrida</a:t>
            </a:r>
            <a:endParaRPr lang="pt-BR" dirty="0">
              <a:cs typeface="Calibri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A492F5D-2CE5-CB2D-FF53-48CFFA529214}"/>
              </a:ext>
            </a:extLst>
          </p:cNvPr>
          <p:cNvSpPr txBox="1"/>
          <p:nvPr/>
        </p:nvSpPr>
        <p:spPr>
          <a:xfrm>
            <a:off x="5410201" y="4959573"/>
            <a:ext cx="17122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Recomendações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D654B639-3AA1-5698-51D8-8473E19CB446}"/>
              </a:ext>
            </a:extLst>
          </p:cNvPr>
          <p:cNvSpPr txBox="1"/>
          <p:nvPr/>
        </p:nvSpPr>
        <p:spPr>
          <a:xfrm>
            <a:off x="4655971" y="6109447"/>
            <a:ext cx="34065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Adaptação aos gostos individuais</a:t>
            </a:r>
          </a:p>
        </p:txBody>
      </p:sp>
      <p:pic>
        <p:nvPicPr>
          <p:cNvPr id="37" name="Gráfico 36">
            <a:extLst>
              <a:ext uri="{FF2B5EF4-FFF2-40B4-BE49-F238E27FC236}">
                <a16:creationId xmlns:a16="http://schemas.microsoft.com/office/drawing/2014/main" id="{7E39C9EE-E2D6-8BFE-5480-F96A1548A8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64622" y="1269905"/>
            <a:ext cx="9062754" cy="212352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30BCF20E-6BC5-A317-80A9-B60560A637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4705909" y="1598798"/>
            <a:ext cx="628650" cy="200025"/>
          </a:xfrm>
          <a:prstGeom prst="rect">
            <a:avLst/>
          </a:prstGeom>
        </p:spPr>
      </p:pic>
      <p:pic>
        <p:nvPicPr>
          <p:cNvPr id="41" name="Gráfico 40">
            <a:extLst>
              <a:ext uri="{FF2B5EF4-FFF2-40B4-BE49-F238E27FC236}">
                <a16:creationId xmlns:a16="http://schemas.microsoft.com/office/drawing/2014/main" id="{2EA0E189-CD3B-FF8E-A4FD-12D4C698AC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7897345" y="1661551"/>
            <a:ext cx="628650" cy="200025"/>
          </a:xfrm>
          <a:prstGeom prst="rect">
            <a:avLst/>
          </a:prstGeom>
        </p:spPr>
      </p:pic>
      <p:pic>
        <p:nvPicPr>
          <p:cNvPr id="43" name="Gráfico 42">
            <a:extLst>
              <a:ext uri="{FF2B5EF4-FFF2-40B4-BE49-F238E27FC236}">
                <a16:creationId xmlns:a16="http://schemas.microsoft.com/office/drawing/2014/main" id="{24C97D7E-1C67-C2D2-EB65-9FFDDBB056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10165415" y="1527080"/>
            <a:ext cx="628650" cy="200025"/>
          </a:xfrm>
          <a:prstGeom prst="rect">
            <a:avLst/>
          </a:prstGeom>
        </p:spPr>
      </p:pic>
      <p:pic>
        <p:nvPicPr>
          <p:cNvPr id="45" name="Gráfico 44">
            <a:extLst>
              <a:ext uri="{FF2B5EF4-FFF2-40B4-BE49-F238E27FC236}">
                <a16:creationId xmlns:a16="http://schemas.microsoft.com/office/drawing/2014/main" id="{3EC09AC7-DDED-311D-7038-5200ACB070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1523438" y="1527080"/>
            <a:ext cx="628650" cy="200025"/>
          </a:xfrm>
          <a:prstGeom prst="rect">
            <a:avLst/>
          </a:prstGeom>
        </p:spPr>
      </p:pic>
      <p:pic>
        <p:nvPicPr>
          <p:cNvPr id="46" name="Gráfico 45">
            <a:extLst>
              <a:ext uri="{FF2B5EF4-FFF2-40B4-BE49-F238E27FC236}">
                <a16:creationId xmlns:a16="http://schemas.microsoft.com/office/drawing/2014/main" id="{AEBD444F-F30D-E0FE-C96D-187781632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64622" y="3430399"/>
            <a:ext cx="9062754" cy="212352"/>
          </a:xfrm>
          <a:prstGeom prst="rect">
            <a:avLst/>
          </a:prstGeom>
        </p:spPr>
      </p:pic>
      <p:pic>
        <p:nvPicPr>
          <p:cNvPr id="47" name="Gráfico 46">
            <a:extLst>
              <a:ext uri="{FF2B5EF4-FFF2-40B4-BE49-F238E27FC236}">
                <a16:creationId xmlns:a16="http://schemas.microsoft.com/office/drawing/2014/main" id="{04DF489E-9043-5EEB-D1CF-1BA16C2C18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2321297" y="3651715"/>
            <a:ext cx="628650" cy="200025"/>
          </a:xfrm>
          <a:prstGeom prst="rect">
            <a:avLst/>
          </a:prstGeom>
        </p:spPr>
      </p:pic>
      <p:pic>
        <p:nvPicPr>
          <p:cNvPr id="48" name="Gráfico 47">
            <a:extLst>
              <a:ext uri="{FF2B5EF4-FFF2-40B4-BE49-F238E27FC236}">
                <a16:creationId xmlns:a16="http://schemas.microsoft.com/office/drawing/2014/main" id="{9BE89D38-F759-BF1A-3E4C-40FA34A432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5826497" y="3759292"/>
            <a:ext cx="628650" cy="200025"/>
          </a:xfrm>
          <a:prstGeom prst="rect">
            <a:avLst/>
          </a:prstGeom>
        </p:spPr>
      </p:pic>
      <p:pic>
        <p:nvPicPr>
          <p:cNvPr id="49" name="Gráfico 48">
            <a:extLst>
              <a:ext uri="{FF2B5EF4-FFF2-40B4-BE49-F238E27FC236}">
                <a16:creationId xmlns:a16="http://schemas.microsoft.com/office/drawing/2014/main" id="{447A737A-A8A6-32D4-E22D-6CA43BEE80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9233086" y="3759292"/>
            <a:ext cx="628650" cy="200025"/>
          </a:xfrm>
          <a:prstGeom prst="rect">
            <a:avLst/>
          </a:prstGeom>
        </p:spPr>
      </p:pic>
      <p:pic>
        <p:nvPicPr>
          <p:cNvPr id="50" name="Gráfico 49">
            <a:extLst>
              <a:ext uri="{FF2B5EF4-FFF2-40B4-BE49-F238E27FC236}">
                <a16:creationId xmlns:a16="http://schemas.microsoft.com/office/drawing/2014/main" id="{BD865EA9-CF27-F695-90BC-FC014C8598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64622" y="5337490"/>
            <a:ext cx="9062754" cy="212352"/>
          </a:xfrm>
          <a:prstGeom prst="rect">
            <a:avLst/>
          </a:prstGeom>
        </p:spPr>
      </p:pic>
      <p:pic>
        <p:nvPicPr>
          <p:cNvPr id="51" name="Gráfico 50">
            <a:extLst>
              <a:ext uri="{FF2B5EF4-FFF2-40B4-BE49-F238E27FC236}">
                <a16:creationId xmlns:a16="http://schemas.microsoft.com/office/drawing/2014/main" id="{883A06BF-6FE3-24FA-D633-4995C8EA3D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980000">
            <a:off x="5880285" y="5666383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395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39358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Base de Dados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9ED37AC-96A1-D12C-6DE1-68D0D681D003}"/>
              </a:ext>
            </a:extLst>
          </p:cNvPr>
          <p:cNvSpPr txBox="1"/>
          <p:nvPr/>
        </p:nvSpPr>
        <p:spPr>
          <a:xfrm>
            <a:off x="1487751" y="731500"/>
            <a:ext cx="8606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Coleta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424E5B1-6A0A-DCBF-827B-6DE997A426F0}"/>
              </a:ext>
            </a:extLst>
          </p:cNvPr>
          <p:cNvSpPr txBox="1"/>
          <p:nvPr/>
        </p:nvSpPr>
        <p:spPr>
          <a:xfrm>
            <a:off x="3128292" y="731500"/>
            <a:ext cx="18915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Plataforma </a:t>
            </a:r>
            <a:r>
              <a:rPr lang="pt-BR" dirty="0" err="1">
                <a:latin typeface="Calibri"/>
                <a:cs typeface="Calibri"/>
              </a:rPr>
              <a:t>Kaggle</a:t>
            </a:r>
            <a:endParaRPr lang="pt-BR" dirty="0" err="1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9C4A3E8-4174-2546-6C22-FB4A238611FC}"/>
              </a:ext>
            </a:extLst>
          </p:cNvPr>
          <p:cNvSpPr txBox="1"/>
          <p:nvPr/>
        </p:nvSpPr>
        <p:spPr>
          <a:xfrm>
            <a:off x="1336188" y="2265333"/>
            <a:ext cx="12102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animes.csv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3AE1307-29C0-1013-998A-C6457038AD7F}"/>
              </a:ext>
            </a:extLst>
          </p:cNvPr>
          <p:cNvSpPr txBox="1"/>
          <p:nvPr/>
        </p:nvSpPr>
        <p:spPr>
          <a:xfrm>
            <a:off x="5808739" y="731500"/>
            <a:ext cx="18915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>
                <a:latin typeface="Calibri"/>
                <a:cs typeface="Calibri"/>
              </a:rPr>
              <a:t>Stream</a:t>
            </a:r>
            <a:r>
              <a:rPr lang="pt-BR" dirty="0">
                <a:latin typeface="Calibri"/>
                <a:cs typeface="Calibri"/>
              </a:rPr>
              <a:t> de Animes</a:t>
            </a:r>
            <a:endParaRPr lang="pt-BR" dirty="0">
              <a:cs typeface="Calibri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4E6D556-CAF2-4569-B40F-C1F3F382BBC6}"/>
              </a:ext>
            </a:extLst>
          </p:cNvPr>
          <p:cNvSpPr txBox="1"/>
          <p:nvPr/>
        </p:nvSpPr>
        <p:spPr>
          <a:xfrm>
            <a:off x="8498151" y="731499"/>
            <a:ext cx="164950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06 de out. 2023</a:t>
            </a:r>
            <a:endParaRPr lang="pt-BR" dirty="0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43A85E4-7B95-2AD0-1876-20EC9D3FAB97}"/>
              </a:ext>
            </a:extLst>
          </p:cNvPr>
          <p:cNvSpPr txBox="1"/>
          <p:nvPr/>
        </p:nvSpPr>
        <p:spPr>
          <a:xfrm>
            <a:off x="6177754" y="2283369"/>
            <a:ext cx="1038248" cy="3776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users.csv</a:t>
            </a:r>
            <a:endParaRPr lang="pt-BR" dirty="0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7336CA2-16ED-7A0D-EF99-A78F1175FE7A}"/>
              </a:ext>
            </a:extLst>
          </p:cNvPr>
          <p:cNvSpPr txBox="1"/>
          <p:nvPr/>
        </p:nvSpPr>
        <p:spPr>
          <a:xfrm>
            <a:off x="955967" y="4389544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ratings.csv</a:t>
            </a:r>
            <a:endParaRPr lang="pt-BR" dirty="0">
              <a:cs typeface="Calibri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BB8980D-4A01-04AB-2B02-8049C97B9170}"/>
              </a:ext>
            </a:extLst>
          </p:cNvPr>
          <p:cNvSpPr txBox="1"/>
          <p:nvPr/>
        </p:nvSpPr>
        <p:spPr>
          <a:xfrm>
            <a:off x="3586272" y="1857155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24 variáveis</a:t>
            </a:r>
            <a:endParaRPr lang="pt-BR" dirty="0">
              <a:cs typeface="Calibri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A9090EE-8CF1-774B-9236-C0BA6CA2861E}"/>
              </a:ext>
            </a:extLst>
          </p:cNvPr>
          <p:cNvSpPr txBox="1"/>
          <p:nvPr/>
        </p:nvSpPr>
        <p:spPr>
          <a:xfrm>
            <a:off x="3586272" y="2420469"/>
            <a:ext cx="20708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24.905 observações</a:t>
            </a:r>
            <a:endParaRPr lang="pt-BR" dirty="0">
              <a:cs typeface="Calibri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C305C19-718E-CE69-B2DA-00CCA6C7A471}"/>
              </a:ext>
            </a:extLst>
          </p:cNvPr>
          <p:cNvSpPr txBox="1"/>
          <p:nvPr/>
        </p:nvSpPr>
        <p:spPr>
          <a:xfrm>
            <a:off x="8086554" y="1766046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16 variáveis</a:t>
            </a:r>
            <a:endParaRPr lang="pt-BR" dirty="0"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942A69A-3D04-5362-BF98-5E13FF26F360}"/>
              </a:ext>
            </a:extLst>
          </p:cNvPr>
          <p:cNvSpPr txBox="1"/>
          <p:nvPr/>
        </p:nvSpPr>
        <p:spPr>
          <a:xfrm>
            <a:off x="8086554" y="2420469"/>
            <a:ext cx="21694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731.290 observações</a:t>
            </a:r>
            <a:endParaRPr lang="pt-BR" dirty="0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6A394E1-76F8-EB4B-40AF-2CD868E7D731}"/>
              </a:ext>
            </a:extLst>
          </p:cNvPr>
          <p:cNvSpPr txBox="1"/>
          <p:nvPr/>
        </p:nvSpPr>
        <p:spPr>
          <a:xfrm>
            <a:off x="3144133" y="3921136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5 variáveis</a:t>
            </a:r>
            <a:endParaRPr lang="pt-BR" dirty="0"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F14D1BF-45D7-A64A-77D0-F9061694AA10}"/>
              </a:ext>
            </a:extLst>
          </p:cNvPr>
          <p:cNvSpPr txBox="1"/>
          <p:nvPr/>
        </p:nvSpPr>
        <p:spPr>
          <a:xfrm>
            <a:off x="3144133" y="4525182"/>
            <a:ext cx="248322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24.325.191 observações</a:t>
            </a:r>
            <a:endParaRPr lang="pt-BR" dirty="0">
              <a:cs typeface="Calibri"/>
            </a:endParaRPr>
          </a:p>
        </p:txBody>
      </p:sp>
      <p:pic>
        <p:nvPicPr>
          <p:cNvPr id="22" name="Gráfico 21">
            <a:extLst>
              <a:ext uri="{FF2B5EF4-FFF2-40B4-BE49-F238E27FC236}">
                <a16:creationId xmlns:a16="http://schemas.microsoft.com/office/drawing/2014/main" id="{A5F7D40B-4247-AFDA-7344-CA1ACF29D4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83231" y="1265618"/>
            <a:ext cx="9062754" cy="212352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CFB22CD2-E233-8744-2405-81E66BA327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79177" y="712169"/>
            <a:ext cx="628650" cy="200025"/>
          </a:xfrm>
          <a:prstGeom prst="rect">
            <a:avLst/>
          </a:prstGeom>
        </p:spPr>
      </p:pic>
      <p:pic>
        <p:nvPicPr>
          <p:cNvPr id="25" name="Gráfico 24">
            <a:extLst>
              <a:ext uri="{FF2B5EF4-FFF2-40B4-BE49-F238E27FC236}">
                <a16:creationId xmlns:a16="http://schemas.microsoft.com/office/drawing/2014/main" id="{7F967809-3296-39F0-FED3-77235E2085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86518" y="730098"/>
            <a:ext cx="628650" cy="200025"/>
          </a:xfrm>
          <a:prstGeom prst="rect">
            <a:avLst/>
          </a:prstGeom>
        </p:spPr>
      </p:pic>
      <p:pic>
        <p:nvPicPr>
          <p:cNvPr id="26" name="Gráfico 25">
            <a:extLst>
              <a:ext uri="{FF2B5EF4-FFF2-40B4-BE49-F238E27FC236}">
                <a16:creationId xmlns:a16="http://schemas.microsoft.com/office/drawing/2014/main" id="{A9D26B12-1371-3A2F-EA2B-037AE37D71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84894" y="712169"/>
            <a:ext cx="628650" cy="200025"/>
          </a:xfrm>
          <a:prstGeom prst="rect">
            <a:avLst/>
          </a:prstGeom>
        </p:spPr>
      </p:pic>
      <p:pic>
        <p:nvPicPr>
          <p:cNvPr id="36" name="Gráfico 35">
            <a:extLst>
              <a:ext uri="{FF2B5EF4-FFF2-40B4-BE49-F238E27FC236}">
                <a16:creationId xmlns:a16="http://schemas.microsoft.com/office/drawing/2014/main" id="{8FC6A7E0-61E8-7C0C-E39E-03D2D953B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5400000">
            <a:off x="1986158" y="2466887"/>
            <a:ext cx="1779938" cy="107710"/>
          </a:xfrm>
          <a:prstGeom prst="rect">
            <a:avLst/>
          </a:prstGeom>
        </p:spPr>
      </p:pic>
      <p:pic>
        <p:nvPicPr>
          <p:cNvPr id="40" name="Gráfico 39">
            <a:extLst>
              <a:ext uri="{FF2B5EF4-FFF2-40B4-BE49-F238E27FC236}">
                <a16:creationId xmlns:a16="http://schemas.microsoft.com/office/drawing/2014/main" id="{A21DB39C-8EEF-34E3-BB0C-6FE488F514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08874" y="1764645"/>
            <a:ext cx="628650" cy="200025"/>
          </a:xfrm>
          <a:prstGeom prst="rect">
            <a:avLst/>
          </a:prstGeom>
        </p:spPr>
      </p:pic>
      <p:pic>
        <p:nvPicPr>
          <p:cNvPr id="42" name="Gráfico 41">
            <a:extLst>
              <a:ext uri="{FF2B5EF4-FFF2-40B4-BE49-F238E27FC236}">
                <a16:creationId xmlns:a16="http://schemas.microsoft.com/office/drawing/2014/main" id="{F2E5E1DC-C242-D594-E6DD-42F420D900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015" y="2344525"/>
            <a:ext cx="628650" cy="200025"/>
          </a:xfrm>
          <a:prstGeom prst="rect">
            <a:avLst/>
          </a:prstGeom>
        </p:spPr>
      </p:pic>
      <p:sp>
        <p:nvSpPr>
          <p:cNvPr id="57" name="CaixaDeTexto 56">
            <a:extLst>
              <a:ext uri="{FF2B5EF4-FFF2-40B4-BE49-F238E27FC236}">
                <a16:creationId xmlns:a16="http://schemas.microsoft.com/office/drawing/2014/main" id="{F0F2DA1D-AC21-9CE4-A2EE-016B91CB9540}"/>
              </a:ext>
            </a:extLst>
          </p:cNvPr>
          <p:cNvSpPr txBox="1"/>
          <p:nvPr/>
        </p:nvSpPr>
        <p:spPr>
          <a:xfrm>
            <a:off x="5820283" y="4373110"/>
            <a:ext cx="20130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benchmarkings.csv</a:t>
            </a:r>
            <a:endParaRPr lang="pt-BR" dirty="0">
              <a:cs typeface="Calibri"/>
            </a:endParaRP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8A8071FE-7492-BF2A-12F8-2FD10DD51D08}"/>
              </a:ext>
            </a:extLst>
          </p:cNvPr>
          <p:cNvSpPr txBox="1"/>
          <p:nvPr/>
        </p:nvSpPr>
        <p:spPr>
          <a:xfrm>
            <a:off x="8590538" y="3964389"/>
            <a:ext cx="13447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5 variáveis</a:t>
            </a:r>
            <a:endParaRPr lang="pt-BR" dirty="0">
              <a:cs typeface="Calibri"/>
            </a:endParaRP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F0AF7CCE-C342-7EB6-DD70-05A463E2F105}"/>
              </a:ext>
            </a:extLst>
          </p:cNvPr>
          <p:cNvSpPr txBox="1"/>
          <p:nvPr/>
        </p:nvSpPr>
        <p:spPr>
          <a:xfrm>
            <a:off x="8590538" y="4609848"/>
            <a:ext cx="248322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24.325.191 observações</a:t>
            </a:r>
            <a:endParaRPr lang="pt-BR" dirty="0">
              <a:cs typeface="Calibri"/>
            </a:endParaRPr>
          </a:p>
        </p:txBody>
      </p:sp>
      <p:pic>
        <p:nvPicPr>
          <p:cNvPr id="63" name="Gráfico 62">
            <a:extLst>
              <a:ext uri="{FF2B5EF4-FFF2-40B4-BE49-F238E27FC236}">
                <a16:creationId xmlns:a16="http://schemas.microsoft.com/office/drawing/2014/main" id="{CF6C24D1-370E-8BE6-A34F-2A2AF6EC5C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56450" y="2924307"/>
            <a:ext cx="628650" cy="200025"/>
          </a:xfrm>
          <a:prstGeom prst="rect">
            <a:avLst/>
          </a:prstGeom>
        </p:spPr>
      </p:pic>
      <p:sp>
        <p:nvSpPr>
          <p:cNvPr id="64" name="CaixaDeTexto 63">
            <a:extLst>
              <a:ext uri="{FF2B5EF4-FFF2-40B4-BE49-F238E27FC236}">
                <a16:creationId xmlns:a16="http://schemas.microsoft.com/office/drawing/2014/main" id="{EBB87AF8-13B4-07E6-CB65-496E9319BB37}"/>
              </a:ext>
            </a:extLst>
          </p:cNvPr>
          <p:cNvSpPr txBox="1"/>
          <p:nvPr/>
        </p:nvSpPr>
        <p:spPr>
          <a:xfrm>
            <a:off x="3544859" y="2925708"/>
            <a:ext cx="264234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nome, gêneros, sinopse, score, estúdio...</a:t>
            </a:r>
            <a:endParaRPr lang="pt-BR" dirty="0">
              <a:cs typeface="Calibri"/>
            </a:endParaRPr>
          </a:p>
        </p:txBody>
      </p:sp>
      <p:pic>
        <p:nvPicPr>
          <p:cNvPr id="69" name="Gráfico 68">
            <a:extLst>
              <a:ext uri="{FF2B5EF4-FFF2-40B4-BE49-F238E27FC236}">
                <a16:creationId xmlns:a16="http://schemas.microsoft.com/office/drawing/2014/main" id="{20E8BF22-F7FD-06F6-E7A0-9D6BECCF53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5400000">
            <a:off x="6516744" y="2491734"/>
            <a:ext cx="1779938" cy="107710"/>
          </a:xfrm>
          <a:prstGeom prst="rect">
            <a:avLst/>
          </a:prstGeom>
        </p:spPr>
      </p:pic>
      <p:pic>
        <p:nvPicPr>
          <p:cNvPr id="70" name="Gráfico 69">
            <a:extLst>
              <a:ext uri="{FF2B5EF4-FFF2-40B4-BE49-F238E27FC236}">
                <a16:creationId xmlns:a16="http://schemas.microsoft.com/office/drawing/2014/main" id="{3FCF3574-B541-E769-D9E0-9A9400F839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39460" y="1789492"/>
            <a:ext cx="628650" cy="200025"/>
          </a:xfrm>
          <a:prstGeom prst="rect">
            <a:avLst/>
          </a:prstGeom>
        </p:spPr>
      </p:pic>
      <p:pic>
        <p:nvPicPr>
          <p:cNvPr id="71" name="Gráfico 70">
            <a:extLst>
              <a:ext uri="{FF2B5EF4-FFF2-40B4-BE49-F238E27FC236}">
                <a16:creationId xmlns:a16="http://schemas.microsoft.com/office/drawing/2014/main" id="{5B87DEA9-DF4E-514A-8A74-13EEBD36BE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03601" y="2369372"/>
            <a:ext cx="628650" cy="200025"/>
          </a:xfrm>
          <a:prstGeom prst="rect">
            <a:avLst/>
          </a:prstGeom>
        </p:spPr>
      </p:pic>
      <p:pic>
        <p:nvPicPr>
          <p:cNvPr id="72" name="Gráfico 71">
            <a:extLst>
              <a:ext uri="{FF2B5EF4-FFF2-40B4-BE49-F238E27FC236}">
                <a16:creationId xmlns:a16="http://schemas.microsoft.com/office/drawing/2014/main" id="{1D83CDA1-2C46-6F45-B675-8C94B31A26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87036" y="2949154"/>
            <a:ext cx="628650" cy="200025"/>
          </a:xfrm>
          <a:prstGeom prst="rect">
            <a:avLst/>
          </a:prstGeom>
        </p:spPr>
      </p:pic>
      <p:sp>
        <p:nvSpPr>
          <p:cNvPr id="73" name="CaixaDeTexto 72">
            <a:extLst>
              <a:ext uri="{FF2B5EF4-FFF2-40B4-BE49-F238E27FC236}">
                <a16:creationId xmlns:a16="http://schemas.microsoft.com/office/drawing/2014/main" id="{0CA265A3-48D6-CD94-8DFA-884F73BD975C}"/>
              </a:ext>
            </a:extLst>
          </p:cNvPr>
          <p:cNvSpPr txBox="1"/>
          <p:nvPr/>
        </p:nvSpPr>
        <p:spPr>
          <a:xfrm>
            <a:off x="8119684" y="2950556"/>
            <a:ext cx="264984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nome, sexo, score médio, episódios assistidos...</a:t>
            </a:r>
            <a:endParaRPr lang="pt-BR" dirty="0">
              <a:cs typeface="Calibri"/>
            </a:endParaRPr>
          </a:p>
        </p:txBody>
      </p:sp>
      <p:pic>
        <p:nvPicPr>
          <p:cNvPr id="74" name="Gráfico 73">
            <a:extLst>
              <a:ext uri="{FF2B5EF4-FFF2-40B4-BE49-F238E27FC236}">
                <a16:creationId xmlns:a16="http://schemas.microsoft.com/office/drawing/2014/main" id="{3BDB9BBA-D7DE-664E-4CF6-FFFC9FCA5D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5400000">
            <a:off x="1547179" y="4578952"/>
            <a:ext cx="1779938" cy="107710"/>
          </a:xfrm>
          <a:prstGeom prst="rect">
            <a:avLst/>
          </a:prstGeom>
        </p:spPr>
      </p:pic>
      <p:pic>
        <p:nvPicPr>
          <p:cNvPr id="75" name="Gráfico 74">
            <a:extLst>
              <a:ext uri="{FF2B5EF4-FFF2-40B4-BE49-F238E27FC236}">
                <a16:creationId xmlns:a16="http://schemas.microsoft.com/office/drawing/2014/main" id="{D2C1A1CE-DC4E-85E8-8CC1-D318221585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69895" y="3876710"/>
            <a:ext cx="628650" cy="200025"/>
          </a:xfrm>
          <a:prstGeom prst="rect">
            <a:avLst/>
          </a:prstGeom>
        </p:spPr>
      </p:pic>
      <p:pic>
        <p:nvPicPr>
          <p:cNvPr id="76" name="Gráfico 75">
            <a:extLst>
              <a:ext uri="{FF2B5EF4-FFF2-40B4-BE49-F238E27FC236}">
                <a16:creationId xmlns:a16="http://schemas.microsoft.com/office/drawing/2014/main" id="{F3D3794D-4232-FF21-0FDD-38D17C874E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34036" y="4456590"/>
            <a:ext cx="628650" cy="200025"/>
          </a:xfrm>
          <a:prstGeom prst="rect">
            <a:avLst/>
          </a:prstGeom>
        </p:spPr>
      </p:pic>
      <p:pic>
        <p:nvPicPr>
          <p:cNvPr id="77" name="Gráfico 76">
            <a:extLst>
              <a:ext uri="{FF2B5EF4-FFF2-40B4-BE49-F238E27FC236}">
                <a16:creationId xmlns:a16="http://schemas.microsoft.com/office/drawing/2014/main" id="{D917827C-2399-5D74-96BB-E6367D1C2E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17471" y="5036372"/>
            <a:ext cx="628650" cy="200025"/>
          </a:xfrm>
          <a:prstGeom prst="rect">
            <a:avLst/>
          </a:prstGeom>
        </p:spPr>
      </p:pic>
      <p:sp>
        <p:nvSpPr>
          <p:cNvPr id="78" name="CaixaDeTexto 77">
            <a:extLst>
              <a:ext uri="{FF2B5EF4-FFF2-40B4-BE49-F238E27FC236}">
                <a16:creationId xmlns:a16="http://schemas.microsoft.com/office/drawing/2014/main" id="{A90B4890-602B-0536-4290-D5F66FD83870}"/>
              </a:ext>
            </a:extLst>
          </p:cNvPr>
          <p:cNvSpPr txBox="1"/>
          <p:nvPr/>
        </p:nvSpPr>
        <p:spPr>
          <a:xfrm>
            <a:off x="3163859" y="5062621"/>
            <a:ext cx="264234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latin typeface="Calibri"/>
                <a:cs typeface="Calibri"/>
              </a:rPr>
              <a:t>id do usuário, nome do </a:t>
            </a:r>
            <a:r>
              <a:rPr lang="pt-BR" dirty="0">
                <a:latin typeface="Calibri"/>
                <a:cs typeface="Calibri"/>
              </a:rPr>
              <a:t>usuário, id do anime, nome do anime, score</a:t>
            </a:r>
            <a:endParaRPr lang="pt-BR" dirty="0">
              <a:cs typeface="Calibri"/>
            </a:endParaRPr>
          </a:p>
        </p:txBody>
      </p:sp>
      <p:pic>
        <p:nvPicPr>
          <p:cNvPr id="79" name="Gráfico 78">
            <a:extLst>
              <a:ext uri="{FF2B5EF4-FFF2-40B4-BE49-F238E27FC236}">
                <a16:creationId xmlns:a16="http://schemas.microsoft.com/office/drawing/2014/main" id="{22CB413B-474D-ECD6-BDDB-DD55760514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5400000">
            <a:off x="7038548" y="4612082"/>
            <a:ext cx="1779938" cy="107710"/>
          </a:xfrm>
          <a:prstGeom prst="rect">
            <a:avLst/>
          </a:prstGeom>
        </p:spPr>
      </p:pic>
      <p:pic>
        <p:nvPicPr>
          <p:cNvPr id="80" name="Gráfico 79">
            <a:extLst>
              <a:ext uri="{FF2B5EF4-FFF2-40B4-BE49-F238E27FC236}">
                <a16:creationId xmlns:a16="http://schemas.microsoft.com/office/drawing/2014/main" id="{3D5B8636-A183-AAF2-FF40-D56C2DD1A2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1264" y="3909840"/>
            <a:ext cx="628650" cy="200025"/>
          </a:xfrm>
          <a:prstGeom prst="rect">
            <a:avLst/>
          </a:prstGeom>
        </p:spPr>
      </p:pic>
      <p:pic>
        <p:nvPicPr>
          <p:cNvPr id="81" name="Gráfico 80">
            <a:extLst>
              <a:ext uri="{FF2B5EF4-FFF2-40B4-BE49-F238E27FC236}">
                <a16:creationId xmlns:a16="http://schemas.microsoft.com/office/drawing/2014/main" id="{A9D4EA6A-DCDD-0629-0B89-974F675C01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5405" y="4489720"/>
            <a:ext cx="628650" cy="200025"/>
          </a:xfrm>
          <a:prstGeom prst="rect">
            <a:avLst/>
          </a:prstGeom>
        </p:spPr>
      </p:pic>
      <p:pic>
        <p:nvPicPr>
          <p:cNvPr id="82" name="Gráfico 81">
            <a:extLst>
              <a:ext uri="{FF2B5EF4-FFF2-40B4-BE49-F238E27FC236}">
                <a16:creationId xmlns:a16="http://schemas.microsoft.com/office/drawing/2014/main" id="{73D60390-E565-AD8F-863D-3A6080242B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08840" y="5069502"/>
            <a:ext cx="628650" cy="200025"/>
          </a:xfrm>
          <a:prstGeom prst="rect">
            <a:avLst/>
          </a:prstGeom>
        </p:spPr>
      </p:pic>
      <p:sp>
        <p:nvSpPr>
          <p:cNvPr id="83" name="CaixaDeTexto 82">
            <a:extLst>
              <a:ext uri="{FF2B5EF4-FFF2-40B4-BE49-F238E27FC236}">
                <a16:creationId xmlns:a16="http://schemas.microsoft.com/office/drawing/2014/main" id="{567F8DFC-072D-3A45-07E9-29F74A397E56}"/>
              </a:ext>
            </a:extLst>
          </p:cNvPr>
          <p:cNvSpPr txBox="1"/>
          <p:nvPr/>
        </p:nvSpPr>
        <p:spPr>
          <a:xfrm>
            <a:off x="8613439" y="5135658"/>
            <a:ext cx="264234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algoritmo, tempo de execução, consumo de CPU, consumo de RAM...</a:t>
            </a:r>
          </a:p>
        </p:txBody>
      </p:sp>
    </p:spTree>
    <p:extLst>
      <p:ext uri="{BB962C8B-B14F-4D97-AF65-F5344CB8AC3E}">
        <p14:creationId xmlns:p14="http://schemas.microsoft.com/office/powerpoint/2010/main" val="376920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62301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Transformações nas Bases de Dados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A558D95-1CF6-27FB-90E3-459432D2BFC4}"/>
              </a:ext>
            </a:extLst>
          </p:cNvPr>
          <p:cNvSpPr txBox="1"/>
          <p:nvPr/>
        </p:nvSpPr>
        <p:spPr>
          <a:xfrm>
            <a:off x="568381" y="1153913"/>
            <a:ext cx="3718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Padronização dos nomes das variáveis</a:t>
            </a:r>
            <a:endParaRPr lang="pt-BR" dirty="0"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ABF7535-5F25-DB83-D468-B0BF4DC73F9F}"/>
              </a:ext>
            </a:extLst>
          </p:cNvPr>
          <p:cNvSpPr txBox="1"/>
          <p:nvPr/>
        </p:nvSpPr>
        <p:spPr>
          <a:xfrm>
            <a:off x="1107433" y="2233282"/>
            <a:ext cx="21775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Descarte de variáveis</a:t>
            </a:r>
            <a:endParaRPr lang="pt-BR" dirty="0">
              <a:cs typeface="Calibri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1D7F6A8-0D24-3447-AD90-36838B2A3185}"/>
              </a:ext>
            </a:extLst>
          </p:cNvPr>
          <p:cNvSpPr txBox="1"/>
          <p:nvPr/>
        </p:nvSpPr>
        <p:spPr>
          <a:xfrm>
            <a:off x="3267829" y="3240837"/>
            <a:ext cx="21775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Limpeza dos dados</a:t>
            </a:r>
            <a:endParaRPr lang="pt-BR" dirty="0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C77ACE4-CABF-7A2E-2922-B9F2CFC43F61}"/>
              </a:ext>
            </a:extLst>
          </p:cNvPr>
          <p:cNvSpPr txBox="1"/>
          <p:nvPr/>
        </p:nvSpPr>
        <p:spPr>
          <a:xfrm>
            <a:off x="4902425" y="1955376"/>
            <a:ext cx="26993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Remoção de animes não anunciados e não lançados</a:t>
            </a:r>
            <a:endParaRPr lang="pt-BR" dirty="0"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421C9387-87CE-C5BC-E693-8352604618BF}"/>
              </a:ext>
            </a:extLst>
          </p:cNvPr>
          <p:cNvSpPr txBox="1"/>
          <p:nvPr/>
        </p:nvSpPr>
        <p:spPr>
          <a:xfrm>
            <a:off x="6092881" y="1019440"/>
            <a:ext cx="338680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Remoção de usuários desativados</a:t>
            </a:r>
            <a:endParaRPr lang="pt-BR" dirty="0">
              <a:cs typeface="Calibri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1E85D5F6-9449-CD1D-2ACB-22EE2E4FA6A9}"/>
              </a:ext>
            </a:extLst>
          </p:cNvPr>
          <p:cNvSpPr txBox="1"/>
          <p:nvPr/>
        </p:nvSpPr>
        <p:spPr>
          <a:xfrm>
            <a:off x="8445142" y="2089845"/>
            <a:ext cx="36435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Remoção de avaliações desativadas</a:t>
            </a:r>
            <a:endParaRPr lang="pt-BR" dirty="0">
              <a:cs typeface="Calibri"/>
            </a:endParaRPr>
          </a:p>
        </p:txBody>
      </p:sp>
      <p:pic>
        <p:nvPicPr>
          <p:cNvPr id="28" name="Imagem 27" descr="Tabela&#10;&#10;Descrição gerada automaticamente">
            <a:extLst>
              <a:ext uri="{FF2B5EF4-FFF2-40B4-BE49-F238E27FC236}">
                <a16:creationId xmlns:a16="http://schemas.microsoft.com/office/drawing/2014/main" id="{87A8CF38-637A-F159-E90A-ACBFDF7B0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6804" y="4016908"/>
            <a:ext cx="6932543" cy="2667021"/>
          </a:xfrm>
          <a:prstGeom prst="rect">
            <a:avLst/>
          </a:prstGeom>
        </p:spPr>
      </p:pic>
      <p:pic>
        <p:nvPicPr>
          <p:cNvPr id="3" name="Gráfico 2">
            <a:extLst>
              <a:ext uri="{FF2B5EF4-FFF2-40B4-BE49-F238E27FC236}">
                <a16:creationId xmlns:a16="http://schemas.microsoft.com/office/drawing/2014/main" id="{FAEC4749-4CBE-B44B-EA3A-E01359142D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500000">
            <a:off x="2110236" y="1752075"/>
            <a:ext cx="628650" cy="200025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9CB45093-6EF9-718A-7230-7A6FBBE00F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500000">
            <a:off x="3042565" y="2809910"/>
            <a:ext cx="628650" cy="200025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49DA43AF-B323-B4B8-1D67-8AB6CB6E71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-4320000">
            <a:off x="4584494" y="2827840"/>
            <a:ext cx="628650" cy="200025"/>
          </a:xfrm>
          <a:prstGeom prst="rect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AFCDA00D-D110-16D9-4806-C3A2572913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-4320000">
            <a:off x="5740941" y="1563816"/>
            <a:ext cx="628650" cy="200025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AF3158E4-3C1B-C5B4-63D0-2A5616777B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4020000">
            <a:off x="9237176" y="1617604"/>
            <a:ext cx="628650" cy="200025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BEAF9BC8-34FB-2352-92AF-0FD1B0C31A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62525" y="3686088"/>
            <a:ext cx="9062754" cy="21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302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84961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Demográfica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1896327" y="3434553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A</a:t>
            </a:r>
            <a:endParaRPr lang="pt-BR" dirty="0">
              <a:cs typeface="Calibri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30C4762-FB8B-731E-AEFD-1DD3FF0043BE}"/>
              </a:ext>
            </a:extLst>
          </p:cNvPr>
          <p:cNvSpPr txBox="1"/>
          <p:nvPr/>
        </p:nvSpPr>
        <p:spPr>
          <a:xfrm>
            <a:off x="4818821" y="3291118"/>
            <a:ext cx="19354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Avaliações dos itens</a:t>
            </a:r>
            <a:endParaRPr lang="pt-BR" dirty="0"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5512FF4-5A09-5381-C618-39505D80FA34}"/>
              </a:ext>
            </a:extLst>
          </p:cNvPr>
          <p:cNvSpPr txBox="1"/>
          <p:nvPr/>
        </p:nvSpPr>
        <p:spPr>
          <a:xfrm>
            <a:off x="8458492" y="3434553"/>
            <a:ext cx="19354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Média Bayesiana</a:t>
            </a:r>
            <a:endParaRPr lang="pt-BR" dirty="0">
              <a:cs typeface="Calibri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9D061BF2-07E5-2960-D2B3-B6DFD32EA1EC}"/>
              </a:ext>
            </a:extLst>
          </p:cNvPr>
          <p:cNvSpPr txBox="1"/>
          <p:nvPr/>
        </p:nvSpPr>
        <p:spPr>
          <a:xfrm>
            <a:off x="1896327" y="4653753"/>
            <a:ext cx="19354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B</a:t>
            </a:r>
            <a:endParaRPr lang="pt-BR" dirty="0"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B0C9053-08A1-CE1C-050A-EDB735BBB580}"/>
              </a:ext>
            </a:extLst>
          </p:cNvPr>
          <p:cNvSpPr txBox="1"/>
          <p:nvPr/>
        </p:nvSpPr>
        <p:spPr>
          <a:xfrm>
            <a:off x="5150515" y="4653752"/>
            <a:ext cx="146036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Popularidade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929101E-924A-42B2-B090-62A9FB0F53B9}"/>
              </a:ext>
            </a:extLst>
          </p:cNvPr>
          <p:cNvSpPr txBox="1"/>
          <p:nvPr/>
        </p:nvSpPr>
        <p:spPr>
          <a:xfrm>
            <a:off x="5016044" y="1543000"/>
            <a:ext cx="17293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1 Comunidade</a:t>
            </a:r>
            <a:endParaRPr lang="pt-BR" dirty="0">
              <a:cs typeface="Calibri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464799E-73EC-591A-1405-2F0EE63D2307}"/>
              </a:ext>
            </a:extLst>
          </p:cNvPr>
          <p:cNvSpPr txBox="1"/>
          <p:nvPr/>
        </p:nvSpPr>
        <p:spPr>
          <a:xfrm>
            <a:off x="1385338" y="1202340"/>
            <a:ext cx="215065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+75% dos usuários com localização inexistente ou não informada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AB85CAC5-11A8-2247-069B-C0643691E927}"/>
              </a:ext>
            </a:extLst>
          </p:cNvPr>
          <p:cNvSpPr txBox="1"/>
          <p:nvPr/>
        </p:nvSpPr>
        <p:spPr>
          <a:xfrm>
            <a:off x="8216443" y="1542999"/>
            <a:ext cx="24285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Usuários da Plataforma</a:t>
            </a:r>
            <a:endParaRPr lang="pt-BR" dirty="0">
              <a:cs typeface="Calibri"/>
            </a:endParaRPr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21D10344-8E6F-28E2-D3E6-99CFFA7A72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22495" y="1599675"/>
            <a:ext cx="628650" cy="200025"/>
          </a:xfrm>
          <a:prstGeom prst="rect">
            <a:avLst/>
          </a:prstGeom>
        </p:spPr>
      </p:pic>
      <p:pic>
        <p:nvPicPr>
          <p:cNvPr id="32" name="Gráfico 31">
            <a:extLst>
              <a:ext uri="{FF2B5EF4-FFF2-40B4-BE49-F238E27FC236}">
                <a16:creationId xmlns:a16="http://schemas.microsoft.com/office/drawing/2014/main" id="{6CEAD735-585F-DDD9-08BD-1B66077E11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3224" y="1599675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7DF56CAA-D6DC-873E-AE3E-CBD260DBED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22494" y="3437439"/>
            <a:ext cx="628650" cy="200025"/>
          </a:xfrm>
          <a:prstGeom prst="rect">
            <a:avLst/>
          </a:prstGeom>
        </p:spPr>
      </p:pic>
      <p:pic>
        <p:nvPicPr>
          <p:cNvPr id="34" name="Gráfico 33">
            <a:extLst>
              <a:ext uri="{FF2B5EF4-FFF2-40B4-BE49-F238E27FC236}">
                <a16:creationId xmlns:a16="http://schemas.microsoft.com/office/drawing/2014/main" id="{90C00F52-E095-F9B8-00E4-D20936E18B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36659" y="3437439"/>
            <a:ext cx="628650" cy="200025"/>
          </a:xfrm>
          <a:prstGeom prst="rect">
            <a:avLst/>
          </a:prstGeom>
        </p:spPr>
      </p:pic>
      <p:pic>
        <p:nvPicPr>
          <p:cNvPr id="35" name="Gráfico 34">
            <a:extLst>
              <a:ext uri="{FF2B5EF4-FFF2-40B4-BE49-F238E27FC236}">
                <a16:creationId xmlns:a16="http://schemas.microsoft.com/office/drawing/2014/main" id="{9CE4824B-5A0C-5F98-3DC4-86653BF7B0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22495" y="4737322"/>
            <a:ext cx="628650" cy="200025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E507381C-C8A7-787E-54D3-5D8272451A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44596" y="2691006"/>
            <a:ext cx="9062754" cy="212352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537FAD2A-0F05-CA44-15A7-B079E2D928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44596" y="4125359"/>
            <a:ext cx="9062754" cy="21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26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57550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Baseada em Conteúdo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632304" y="2188459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C</a:t>
            </a:r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5FB133-4FD8-E62D-89FB-F4AF24295DE5}"/>
              </a:ext>
            </a:extLst>
          </p:cNvPr>
          <p:cNvSpPr txBox="1"/>
          <p:nvPr/>
        </p:nvSpPr>
        <p:spPr>
          <a:xfrm>
            <a:off x="2505927" y="2188459"/>
            <a:ext cx="19175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Sinopses dos itens</a:t>
            </a:r>
            <a:endParaRPr lang="pt-BR" dirty="0">
              <a:cs typeface="Calibri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F48809-D588-AFAA-829B-1293ACB5E35D}"/>
              </a:ext>
            </a:extLst>
          </p:cNvPr>
          <p:cNvSpPr txBox="1"/>
          <p:nvPr/>
        </p:nvSpPr>
        <p:spPr>
          <a:xfrm>
            <a:off x="614373" y="3210434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D</a:t>
            </a:r>
            <a:endParaRPr lang="pt-BR" dirty="0">
              <a:cs typeface="Calibri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68459D2-B0F4-D852-87BE-D9A2AFD71B93}"/>
              </a:ext>
            </a:extLst>
          </p:cNvPr>
          <p:cNvSpPr txBox="1"/>
          <p:nvPr/>
        </p:nvSpPr>
        <p:spPr>
          <a:xfrm>
            <a:off x="2505926" y="3255258"/>
            <a:ext cx="173827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Gêneros, Tipos e Fontes Originais</a:t>
            </a:r>
            <a:endParaRPr lang="pt-BR" dirty="0">
              <a:cs typeface="Calibri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D68A9D-E628-0945-8A95-B2AAA771AF12}"/>
              </a:ext>
            </a:extLst>
          </p:cNvPr>
          <p:cNvSpPr txBox="1"/>
          <p:nvPr/>
        </p:nvSpPr>
        <p:spPr>
          <a:xfrm>
            <a:off x="5446349" y="2224316"/>
            <a:ext cx="249131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Padronização dos textos em minúsculo, sem quebras de linha e sem pontuações</a:t>
            </a:r>
            <a:endParaRPr lang="pt-BR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B7D6911-04A9-9159-00FE-C7A8E5612683}"/>
              </a:ext>
            </a:extLst>
          </p:cNvPr>
          <p:cNvSpPr txBox="1"/>
          <p:nvPr/>
        </p:nvSpPr>
        <p:spPr>
          <a:xfrm>
            <a:off x="6692443" y="700317"/>
            <a:ext cx="257199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* Remoção das Palavras de Parada e de Substantivos Próprios</a:t>
            </a:r>
            <a:endParaRPr lang="pt-BR" dirty="0">
              <a:cs typeface="Calibri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26B3221-0C0B-2EA4-CC20-F29ACD3883F6}"/>
              </a:ext>
            </a:extLst>
          </p:cNvPr>
          <p:cNvSpPr txBox="1"/>
          <p:nvPr/>
        </p:nvSpPr>
        <p:spPr>
          <a:xfrm>
            <a:off x="9480467" y="1623682"/>
            <a:ext cx="25719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 err="1">
                <a:latin typeface="Calibri"/>
                <a:cs typeface="Calibri"/>
              </a:rPr>
              <a:t>Tokenização</a:t>
            </a:r>
            <a:r>
              <a:rPr lang="pt-BR" dirty="0">
                <a:latin typeface="Calibri"/>
                <a:cs typeface="Calibri"/>
              </a:rPr>
              <a:t> por palavra</a:t>
            </a:r>
            <a:endParaRPr lang="pt-BR" dirty="0">
              <a:cs typeface="Calibri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4488430-A286-0436-92DA-BAADC50C0B92}"/>
              </a:ext>
            </a:extLst>
          </p:cNvPr>
          <p:cNvSpPr txBox="1"/>
          <p:nvPr/>
        </p:nvSpPr>
        <p:spPr>
          <a:xfrm>
            <a:off x="9865949" y="3533165"/>
            <a:ext cx="18099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Bolsa de Palavras</a:t>
            </a:r>
            <a:endParaRPr lang="pt-BR" dirty="0"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D5E2ED0-0672-A8F1-E80B-9B3C296ACE9A}"/>
              </a:ext>
            </a:extLst>
          </p:cNvPr>
          <p:cNvSpPr txBox="1"/>
          <p:nvPr/>
        </p:nvSpPr>
        <p:spPr>
          <a:xfrm>
            <a:off x="9982491" y="2556010"/>
            <a:ext cx="15679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* Lematização</a:t>
            </a:r>
            <a:endParaRPr lang="pt-BR" dirty="0">
              <a:cs typeface="Calibri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89062A6-06A7-ED6E-8973-4C105BC1076A}"/>
              </a:ext>
            </a:extLst>
          </p:cNvPr>
          <p:cNvSpPr txBox="1"/>
          <p:nvPr/>
        </p:nvSpPr>
        <p:spPr>
          <a:xfrm>
            <a:off x="5518065" y="4223447"/>
            <a:ext cx="18099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Similaridade do Cosseno</a:t>
            </a:r>
            <a:endParaRPr lang="pt-BR" dirty="0"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72EF1F1-C3B9-A1D6-80DC-33B055BDAA79}"/>
              </a:ext>
            </a:extLst>
          </p:cNvPr>
          <p:cNvSpPr txBox="1"/>
          <p:nvPr/>
        </p:nvSpPr>
        <p:spPr>
          <a:xfrm>
            <a:off x="8108867" y="4546175"/>
            <a:ext cx="229408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Frequência do Termo - Frequência Inversa do </a:t>
            </a:r>
            <a:r>
              <a:rPr lang="pt-BR">
                <a:latin typeface="Calibri"/>
                <a:cs typeface="Calibri"/>
              </a:rPr>
              <a:t>Documento [FT-FID]</a:t>
            </a:r>
            <a:endParaRPr lang="pt-BR" dirty="0">
              <a:cs typeface="Calibri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A39FCDB-B3AB-E5D4-1348-B062DA70D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51648" y="2191346"/>
            <a:ext cx="628650" cy="200025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E86FDA74-B712-BC50-44E1-861D16BA2A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51648" y="3249181"/>
            <a:ext cx="628650" cy="200025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C37DDA42-8C09-8A65-9CBF-148FB806AA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3716346" y="2959946"/>
            <a:ext cx="1779938" cy="107710"/>
          </a:xfrm>
          <a:prstGeom prst="rect">
            <a:avLst/>
          </a:prstGeom>
        </p:spPr>
      </p:pic>
      <p:pic>
        <p:nvPicPr>
          <p:cNvPr id="28" name="Gráfico 27">
            <a:extLst>
              <a:ext uri="{FF2B5EF4-FFF2-40B4-BE49-F238E27FC236}">
                <a16:creationId xmlns:a16="http://schemas.microsoft.com/office/drawing/2014/main" id="{0460E303-B435-7420-AE51-01B7FEB705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2424" y="2558898"/>
            <a:ext cx="628650" cy="200025"/>
          </a:xfrm>
          <a:prstGeom prst="rect">
            <a:avLst/>
          </a:prstGeom>
        </p:spPr>
      </p:pic>
      <p:pic>
        <p:nvPicPr>
          <p:cNvPr id="30" name="Gráfico 29">
            <a:extLst>
              <a:ext uri="{FF2B5EF4-FFF2-40B4-BE49-F238E27FC236}">
                <a16:creationId xmlns:a16="http://schemas.microsoft.com/office/drawing/2014/main" id="{5171DB64-4FC1-EDB5-5B6E-B1FAE1994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3960000">
            <a:off x="6601553" y="1850686"/>
            <a:ext cx="628650" cy="200025"/>
          </a:xfrm>
          <a:prstGeom prst="rect">
            <a:avLst/>
          </a:prstGeom>
        </p:spPr>
      </p:pic>
      <p:pic>
        <p:nvPicPr>
          <p:cNvPr id="36" name="Gráfico 35">
            <a:extLst>
              <a:ext uri="{FF2B5EF4-FFF2-40B4-BE49-F238E27FC236}">
                <a16:creationId xmlns:a16="http://schemas.microsoft.com/office/drawing/2014/main" id="{5FEBF6A5-E50C-7FAC-0726-A9F12BBAAD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3240000">
            <a:off x="9210282" y="1061791"/>
            <a:ext cx="628650" cy="200025"/>
          </a:xfrm>
          <a:prstGeom prst="rect">
            <a:avLst/>
          </a:prstGeom>
        </p:spPr>
      </p:pic>
      <p:pic>
        <p:nvPicPr>
          <p:cNvPr id="38" name="Gráfico 37">
            <a:extLst>
              <a:ext uri="{FF2B5EF4-FFF2-40B4-BE49-F238E27FC236}">
                <a16:creationId xmlns:a16="http://schemas.microsoft.com/office/drawing/2014/main" id="{F9E2D909-D289-DC9B-8D53-5A4517E6E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3240000">
            <a:off x="10187435" y="2146520"/>
            <a:ext cx="628650" cy="200025"/>
          </a:xfrm>
          <a:prstGeom prst="rect">
            <a:avLst/>
          </a:prstGeom>
        </p:spPr>
      </p:pic>
      <p:pic>
        <p:nvPicPr>
          <p:cNvPr id="40" name="Gráfico 39">
            <a:extLst>
              <a:ext uri="{FF2B5EF4-FFF2-40B4-BE49-F238E27FC236}">
                <a16:creationId xmlns:a16="http://schemas.microsoft.com/office/drawing/2014/main" id="{4BDB61CE-A90D-ED9E-73DD-607A90960A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3240000">
            <a:off x="10348799" y="3132637"/>
            <a:ext cx="628650" cy="200025"/>
          </a:xfrm>
          <a:prstGeom prst="rect">
            <a:avLst/>
          </a:prstGeom>
        </p:spPr>
      </p:pic>
      <p:pic>
        <p:nvPicPr>
          <p:cNvPr id="41" name="Gráfico 40">
            <a:extLst>
              <a:ext uri="{FF2B5EF4-FFF2-40B4-BE49-F238E27FC236}">
                <a16:creationId xmlns:a16="http://schemas.microsoft.com/office/drawing/2014/main" id="{ACE27A03-FDC3-030F-E14F-66AD0DF598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320000">
            <a:off x="10268116" y="4136684"/>
            <a:ext cx="628650" cy="200025"/>
          </a:xfrm>
          <a:prstGeom prst="rect">
            <a:avLst/>
          </a:prstGeom>
        </p:spPr>
      </p:pic>
      <p:pic>
        <p:nvPicPr>
          <p:cNvPr id="42" name="Gráfico 41">
            <a:extLst>
              <a:ext uri="{FF2B5EF4-FFF2-40B4-BE49-F238E27FC236}">
                <a16:creationId xmlns:a16="http://schemas.microsoft.com/office/drawing/2014/main" id="{63E0F8FF-CC54-613A-0BA6-5284D2FA66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2360000">
            <a:off x="7336657" y="4674566"/>
            <a:ext cx="628650" cy="200025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ECBA60BC-ABFC-CB1A-5D8F-FF1D8A98AD68}"/>
              </a:ext>
            </a:extLst>
          </p:cNvPr>
          <p:cNvSpPr txBox="1"/>
          <p:nvPr/>
        </p:nvSpPr>
        <p:spPr>
          <a:xfrm>
            <a:off x="7355831" y="6383940"/>
            <a:ext cx="323538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400" dirty="0">
                <a:latin typeface="Calibri"/>
                <a:cs typeface="Calibri"/>
              </a:rPr>
              <a:t>* processo efetuado apenas no Modelo C</a:t>
            </a:r>
            <a:endParaRPr lang="pt-BR" sz="1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59924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7778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Colaborativa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632304" y="2188459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E</a:t>
            </a:r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5FB133-4FD8-E62D-89FB-F4AF24295DE5}"/>
              </a:ext>
            </a:extLst>
          </p:cNvPr>
          <p:cNvSpPr txBox="1"/>
          <p:nvPr/>
        </p:nvSpPr>
        <p:spPr>
          <a:xfrm>
            <a:off x="2505927" y="2188459"/>
            <a:ext cx="243752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Itens bem avaliados por usuários semelhantes</a:t>
            </a:r>
            <a:endParaRPr lang="pt-BR" dirty="0">
              <a:cs typeface="Calibri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A39FCDB-B3AB-E5D4-1348-B062DA70D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51648" y="2191346"/>
            <a:ext cx="628650" cy="200025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79CDE6EB-AFB6-62C6-7B8A-A3D588FF63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4164581" y="2502746"/>
            <a:ext cx="1779938" cy="107710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C6C607-279C-A4FB-25A3-81B299F1AE6E}"/>
              </a:ext>
            </a:extLst>
          </p:cNvPr>
          <p:cNvSpPr txBox="1"/>
          <p:nvPr/>
        </p:nvSpPr>
        <p:spPr>
          <a:xfrm>
            <a:off x="5751150" y="2053990"/>
            <a:ext cx="250027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Itens acima do percentil 75 na quantidade de avaliações</a:t>
            </a:r>
            <a:endParaRPr lang="pt-BR" dirty="0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DAA6A9A-6716-C792-FCA7-706B281BC25D}"/>
              </a:ext>
            </a:extLst>
          </p:cNvPr>
          <p:cNvSpPr txBox="1"/>
          <p:nvPr/>
        </p:nvSpPr>
        <p:spPr>
          <a:xfrm>
            <a:off x="7839927" y="565847"/>
            <a:ext cx="25002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Separação dos itens para treino e validação </a:t>
            </a:r>
            <a:endParaRPr lang="pt-BR" dirty="0">
              <a:cs typeface="Calibri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A1184B2-2FE7-F0FB-36CC-DCB61BCACD8A}"/>
              </a:ext>
            </a:extLst>
          </p:cNvPr>
          <p:cNvSpPr txBox="1"/>
          <p:nvPr/>
        </p:nvSpPr>
        <p:spPr>
          <a:xfrm>
            <a:off x="10672774" y="1534035"/>
            <a:ext cx="127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Tabela Pivô</a:t>
            </a:r>
            <a:endParaRPr lang="pt-BR" dirty="0">
              <a:cs typeface="Calibri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DEEF242C-8AF0-BD3C-D7D6-1C6331164414}"/>
              </a:ext>
            </a:extLst>
          </p:cNvPr>
          <p:cNvSpPr txBox="1"/>
          <p:nvPr/>
        </p:nvSpPr>
        <p:spPr>
          <a:xfrm>
            <a:off x="9516327" y="4895799"/>
            <a:ext cx="12721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Correlação de Pearson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B5DCB9F0-0F74-77FD-1AC2-BEF1DCEB2D67}"/>
              </a:ext>
            </a:extLst>
          </p:cNvPr>
          <p:cNvSpPr txBox="1"/>
          <p:nvPr/>
        </p:nvSpPr>
        <p:spPr>
          <a:xfrm>
            <a:off x="9516327" y="2833917"/>
            <a:ext cx="232098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Padronização subtraindo pela média aritmética dos itens</a:t>
            </a:r>
            <a:endParaRPr lang="pt-BR" dirty="0">
              <a:cs typeface="Calibri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D7AE1A9-1D07-371A-650E-3E92B02CBD92}"/>
              </a:ext>
            </a:extLst>
          </p:cNvPr>
          <p:cNvSpPr txBox="1"/>
          <p:nvPr/>
        </p:nvSpPr>
        <p:spPr>
          <a:xfrm>
            <a:off x="7176539" y="5541259"/>
            <a:ext cx="15769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Cálculo tabela de predições</a:t>
            </a:r>
            <a:endParaRPr lang="pt-BR" dirty="0">
              <a:cs typeface="Calibri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1EB47B02-A811-E824-B430-E95BECB6B9F0}"/>
              </a:ext>
            </a:extLst>
          </p:cNvPr>
          <p:cNvSpPr txBox="1"/>
          <p:nvPr/>
        </p:nvSpPr>
        <p:spPr>
          <a:xfrm>
            <a:off x="5752643" y="3937072"/>
            <a:ext cx="23478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Erro Quadrático Médio da Raiz: 1.2704 </a:t>
            </a:r>
            <a:endParaRPr lang="pt-BR" dirty="0">
              <a:cs typeface="Calibri"/>
            </a:endParaRPr>
          </a:p>
        </p:txBody>
      </p:sp>
      <p:pic>
        <p:nvPicPr>
          <p:cNvPr id="32" name="Gráfico 31">
            <a:extLst>
              <a:ext uri="{FF2B5EF4-FFF2-40B4-BE49-F238E27FC236}">
                <a16:creationId xmlns:a16="http://schemas.microsoft.com/office/drawing/2014/main" id="{C6026990-FEE7-C1C4-7C8C-956EDEA33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04448" y="2047910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F7996BC1-50ED-1EB9-2297-C62FAFA7B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2760000">
            <a:off x="7399412" y="1510027"/>
            <a:ext cx="628650" cy="200025"/>
          </a:xfrm>
          <a:prstGeom prst="rect">
            <a:avLst/>
          </a:prstGeom>
        </p:spPr>
      </p:pic>
      <p:pic>
        <p:nvPicPr>
          <p:cNvPr id="34" name="Gráfico 33">
            <a:extLst>
              <a:ext uri="{FF2B5EF4-FFF2-40B4-BE49-F238E27FC236}">
                <a16:creationId xmlns:a16="http://schemas.microsoft.com/office/drawing/2014/main" id="{82A1C096-F7FF-ABFF-1C4C-84FBA0CBF2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280000">
            <a:off x="10160542" y="1115580"/>
            <a:ext cx="628650" cy="200025"/>
          </a:xfrm>
          <a:prstGeom prst="rect">
            <a:avLst/>
          </a:prstGeom>
        </p:spPr>
      </p:pic>
      <p:pic>
        <p:nvPicPr>
          <p:cNvPr id="35" name="Gráfico 34">
            <a:extLst>
              <a:ext uri="{FF2B5EF4-FFF2-40B4-BE49-F238E27FC236}">
                <a16:creationId xmlns:a16="http://schemas.microsoft.com/office/drawing/2014/main" id="{ADC3E640-1EE6-677D-61D4-79B78D5F5B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940000">
            <a:off x="10617741" y="2272027"/>
            <a:ext cx="628650" cy="200025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24E7EDA6-BA0D-FFC8-84A1-AF909A42C3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240000">
            <a:off x="10160542" y="4145651"/>
            <a:ext cx="628650" cy="200025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D8D2A228-96BD-6E05-3CB8-1830A8EB0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9300000">
            <a:off x="8873110" y="5660686"/>
            <a:ext cx="628650" cy="200025"/>
          </a:xfrm>
          <a:prstGeom prst="rect">
            <a:avLst/>
          </a:prstGeom>
        </p:spPr>
      </p:pic>
      <p:pic>
        <p:nvPicPr>
          <p:cNvPr id="43" name="Gráfico 42">
            <a:extLst>
              <a:ext uri="{FF2B5EF4-FFF2-40B4-BE49-F238E27FC236}">
                <a16:creationId xmlns:a16="http://schemas.microsoft.com/office/drawing/2014/main" id="{93420258-2D32-92C6-49BC-7ACA9421E4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4520000">
            <a:off x="6689208" y="5000784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401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C3B531-C153-163D-17EF-33FDE1B363CD}"/>
              </a:ext>
            </a:extLst>
          </p:cNvPr>
          <p:cNvSpPr txBox="1"/>
          <p:nvPr/>
        </p:nvSpPr>
        <p:spPr>
          <a:xfrm>
            <a:off x="331888" y="194982"/>
            <a:ext cx="47778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latin typeface="Roboto"/>
                <a:ea typeface="Roboto"/>
                <a:cs typeface="Calibri"/>
              </a:rPr>
              <a:t>Material e Métodos - Filtragem Colaborativa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E4F3651-4353-002A-68FC-79D8E90CC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902" y="5538495"/>
            <a:ext cx="1352218" cy="115086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44955A1-0CC8-23AC-B7F1-5DE94742C67D}"/>
              </a:ext>
            </a:extLst>
          </p:cNvPr>
          <p:cNvSpPr txBox="1"/>
          <p:nvPr/>
        </p:nvSpPr>
        <p:spPr>
          <a:xfrm>
            <a:off x="632304" y="2188459"/>
            <a:ext cx="11286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Modelo F</a:t>
            </a:r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5FB133-4FD8-E62D-89FB-F4AF24295DE5}"/>
              </a:ext>
            </a:extLst>
          </p:cNvPr>
          <p:cNvSpPr txBox="1"/>
          <p:nvPr/>
        </p:nvSpPr>
        <p:spPr>
          <a:xfrm>
            <a:off x="2505927" y="2188459"/>
            <a:ext cx="243752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Itens semelhantes aos bem avaliados pelo usuário, sendo estes mesmos itens bem avaliados por usuários semelhantes</a:t>
            </a:r>
          </a:p>
          <a:p>
            <a:pPr algn="ctr"/>
            <a:endParaRPr lang="pt-BR" dirty="0">
              <a:cs typeface="Calibri"/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A39FCDB-B3AB-E5D4-1348-B062DA70D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51648" y="2191346"/>
            <a:ext cx="628650" cy="200025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79CDE6EB-AFB6-62C6-7B8A-A3D588FF63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4164581" y="2502746"/>
            <a:ext cx="1779938" cy="107710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54C6C607-279C-A4FB-25A3-81B299F1AE6E}"/>
              </a:ext>
            </a:extLst>
          </p:cNvPr>
          <p:cNvSpPr txBox="1"/>
          <p:nvPr/>
        </p:nvSpPr>
        <p:spPr>
          <a:xfrm>
            <a:off x="5751150" y="2053990"/>
            <a:ext cx="25002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Itens com avaliações acima de 75 mil</a:t>
            </a:r>
            <a:endParaRPr lang="pt-BR" dirty="0">
              <a:cs typeface="Calibri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DAA6A9A-6716-C792-FCA7-706B281BC25D}"/>
              </a:ext>
            </a:extLst>
          </p:cNvPr>
          <p:cNvSpPr txBox="1"/>
          <p:nvPr/>
        </p:nvSpPr>
        <p:spPr>
          <a:xfrm>
            <a:off x="7839927" y="565847"/>
            <a:ext cx="25002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Separação dos itens para treino e validação </a:t>
            </a:r>
            <a:endParaRPr lang="pt-BR" dirty="0">
              <a:cs typeface="Calibri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A1184B2-2FE7-F0FB-36CC-DCB61BCACD8A}"/>
              </a:ext>
            </a:extLst>
          </p:cNvPr>
          <p:cNvSpPr txBox="1"/>
          <p:nvPr/>
        </p:nvSpPr>
        <p:spPr>
          <a:xfrm>
            <a:off x="10672774" y="1534035"/>
            <a:ext cx="1272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Tabela Pivô</a:t>
            </a:r>
            <a:endParaRPr lang="pt-BR" dirty="0">
              <a:cs typeface="Calibri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DEEF242C-8AF0-BD3C-D7D6-1C6331164414}"/>
              </a:ext>
            </a:extLst>
          </p:cNvPr>
          <p:cNvSpPr txBox="1"/>
          <p:nvPr/>
        </p:nvSpPr>
        <p:spPr>
          <a:xfrm>
            <a:off x="9516327" y="4895799"/>
            <a:ext cx="12721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Correlação de Pearson</a:t>
            </a:r>
            <a:endParaRPr lang="pt-BR" dirty="0">
              <a:cs typeface="Calibri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B5DCB9F0-0F74-77FD-1AC2-BEF1DCEB2D67}"/>
              </a:ext>
            </a:extLst>
          </p:cNvPr>
          <p:cNvSpPr txBox="1"/>
          <p:nvPr/>
        </p:nvSpPr>
        <p:spPr>
          <a:xfrm>
            <a:off x="9516327" y="2833917"/>
            <a:ext cx="232098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Padronização subtraindo pela média aritmética dos itens</a:t>
            </a:r>
            <a:endParaRPr lang="pt-BR" dirty="0">
              <a:cs typeface="Calibri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D7AE1A9-1D07-371A-650E-3E92B02CBD92}"/>
              </a:ext>
            </a:extLst>
          </p:cNvPr>
          <p:cNvSpPr txBox="1"/>
          <p:nvPr/>
        </p:nvSpPr>
        <p:spPr>
          <a:xfrm>
            <a:off x="7176539" y="5541259"/>
            <a:ext cx="15769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latin typeface="Calibri"/>
                <a:cs typeface="Calibri"/>
              </a:rPr>
              <a:t>Cálculo tabela de predições</a:t>
            </a:r>
            <a:endParaRPr lang="pt-BR" dirty="0">
              <a:cs typeface="Calibri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1EB47B02-A811-E824-B430-E95BECB6B9F0}"/>
              </a:ext>
            </a:extLst>
          </p:cNvPr>
          <p:cNvSpPr txBox="1"/>
          <p:nvPr/>
        </p:nvSpPr>
        <p:spPr>
          <a:xfrm>
            <a:off x="5752643" y="3937072"/>
            <a:ext cx="23478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>
                <a:latin typeface="Calibri"/>
                <a:cs typeface="Calibri"/>
              </a:rPr>
              <a:t>Erro Quadrático Médio da Raiz: 5.7741</a:t>
            </a:r>
            <a:endParaRPr lang="pt-BR" dirty="0">
              <a:cs typeface="Calibri"/>
            </a:endParaRPr>
          </a:p>
        </p:txBody>
      </p:sp>
      <p:pic>
        <p:nvPicPr>
          <p:cNvPr id="32" name="Gráfico 31">
            <a:extLst>
              <a:ext uri="{FF2B5EF4-FFF2-40B4-BE49-F238E27FC236}">
                <a16:creationId xmlns:a16="http://schemas.microsoft.com/office/drawing/2014/main" id="{C6026990-FEE7-C1C4-7C8C-956EDEA33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04448" y="2047910"/>
            <a:ext cx="628650" cy="200025"/>
          </a:xfrm>
          <a:prstGeom prst="rect">
            <a:avLst/>
          </a:prstGeom>
        </p:spPr>
      </p:pic>
      <p:pic>
        <p:nvPicPr>
          <p:cNvPr id="33" name="Gráfico 32">
            <a:extLst>
              <a:ext uri="{FF2B5EF4-FFF2-40B4-BE49-F238E27FC236}">
                <a16:creationId xmlns:a16="http://schemas.microsoft.com/office/drawing/2014/main" id="{F7996BC1-50ED-1EB9-2297-C62FAFA7B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-2760000">
            <a:off x="7399412" y="1510027"/>
            <a:ext cx="628650" cy="200025"/>
          </a:xfrm>
          <a:prstGeom prst="rect">
            <a:avLst/>
          </a:prstGeom>
        </p:spPr>
      </p:pic>
      <p:pic>
        <p:nvPicPr>
          <p:cNvPr id="34" name="Gráfico 33">
            <a:extLst>
              <a:ext uri="{FF2B5EF4-FFF2-40B4-BE49-F238E27FC236}">
                <a16:creationId xmlns:a16="http://schemas.microsoft.com/office/drawing/2014/main" id="{82A1C096-F7FF-ABFF-1C4C-84FBA0CBF2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280000">
            <a:off x="10160542" y="1115580"/>
            <a:ext cx="628650" cy="200025"/>
          </a:xfrm>
          <a:prstGeom prst="rect">
            <a:avLst/>
          </a:prstGeom>
        </p:spPr>
      </p:pic>
      <p:pic>
        <p:nvPicPr>
          <p:cNvPr id="35" name="Gráfico 34">
            <a:extLst>
              <a:ext uri="{FF2B5EF4-FFF2-40B4-BE49-F238E27FC236}">
                <a16:creationId xmlns:a16="http://schemas.microsoft.com/office/drawing/2014/main" id="{ADC3E640-1EE6-677D-61D4-79B78D5F5B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940000">
            <a:off x="10617741" y="2272027"/>
            <a:ext cx="628650" cy="200025"/>
          </a:xfrm>
          <a:prstGeom prst="rect">
            <a:avLst/>
          </a:prstGeom>
        </p:spPr>
      </p:pic>
      <p:pic>
        <p:nvPicPr>
          <p:cNvPr id="37" name="Gráfico 36">
            <a:extLst>
              <a:ext uri="{FF2B5EF4-FFF2-40B4-BE49-F238E27FC236}">
                <a16:creationId xmlns:a16="http://schemas.microsoft.com/office/drawing/2014/main" id="{24E7EDA6-BA0D-FFC8-84A1-AF909A42C3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6240000">
            <a:off x="10160542" y="4145651"/>
            <a:ext cx="628650" cy="200025"/>
          </a:xfrm>
          <a:prstGeom prst="rect">
            <a:avLst/>
          </a:prstGeom>
        </p:spPr>
      </p:pic>
      <p:pic>
        <p:nvPicPr>
          <p:cNvPr id="39" name="Gráfico 38">
            <a:extLst>
              <a:ext uri="{FF2B5EF4-FFF2-40B4-BE49-F238E27FC236}">
                <a16:creationId xmlns:a16="http://schemas.microsoft.com/office/drawing/2014/main" id="{D8D2A228-96BD-6E05-3CB8-1830A8EB0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9300000">
            <a:off x="8873110" y="5660686"/>
            <a:ext cx="628650" cy="200025"/>
          </a:xfrm>
          <a:prstGeom prst="rect">
            <a:avLst/>
          </a:prstGeom>
        </p:spPr>
      </p:pic>
      <p:pic>
        <p:nvPicPr>
          <p:cNvPr id="43" name="Gráfico 42">
            <a:extLst>
              <a:ext uri="{FF2B5EF4-FFF2-40B4-BE49-F238E27FC236}">
                <a16:creationId xmlns:a16="http://schemas.microsoft.com/office/drawing/2014/main" id="{93420258-2D32-92C6-49BC-7ACA9421E4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4520000">
            <a:off x="6689208" y="5000784"/>
            <a:ext cx="628650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976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8CFA7B293EDBE4DB98FBC161D82B39F" ma:contentTypeVersion="15" ma:contentTypeDescription="Crie um novo documento." ma:contentTypeScope="" ma:versionID="ed78836dbbd60ef5b47f46abba0ddc66">
  <xsd:schema xmlns:xsd="http://www.w3.org/2001/XMLSchema" xmlns:xs="http://www.w3.org/2001/XMLSchema" xmlns:p="http://schemas.microsoft.com/office/2006/metadata/properties" xmlns:ns2="2c89dc19-a755-4b1f-8ccb-ddc282e02978" xmlns:ns3="1e7d8aaf-77fb-4419-819f-502bcc31ffe3" targetNamespace="http://schemas.microsoft.com/office/2006/metadata/properties" ma:root="true" ma:fieldsID="f28b1225859e7fd7734d1009df438026" ns2:_="" ns3:_="">
    <xsd:import namespace="2c89dc19-a755-4b1f-8ccb-ddc282e02978"/>
    <xsd:import namespace="1e7d8aaf-77fb-4419-819f-502bcc31ffe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89dc19-a755-4b1f-8ccb-ddc282e0297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1b121cd5-3768-42a0-b312-b7830db9b9b1}" ma:internalName="TaxCatchAll" ma:showField="CatchAllData" ma:web="2c89dc19-a755-4b1f-8ccb-ddc282e0297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7d8aaf-77fb-4419-819f-502bcc31ff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Marcações de imagem" ma:readOnly="false" ma:fieldId="{5cf76f15-5ced-4ddc-b409-7134ff3c332f}" ma:taxonomyMulti="true" ma:sspId="cf329bc3-ce7e-4e75-9c56-962f8f350e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e7d8aaf-77fb-4419-819f-502bcc31ffe3">
      <Terms xmlns="http://schemas.microsoft.com/office/infopath/2007/PartnerControls"/>
    </lcf76f155ced4ddcb4097134ff3c332f>
    <TaxCatchAll xmlns="2c89dc19-a755-4b1f-8ccb-ddc282e02978" xsi:nil="true"/>
  </documentManagement>
</p:properties>
</file>

<file path=customXml/itemProps1.xml><?xml version="1.0" encoding="utf-8"?>
<ds:datastoreItem xmlns:ds="http://schemas.openxmlformats.org/officeDocument/2006/customXml" ds:itemID="{555DBCE5-0FAE-4B8C-8A8A-6EE5B61A62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E43D43-768B-4037-BB07-231DDA2772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89dc19-a755-4b1f-8ccb-ddc282e02978"/>
    <ds:schemaRef ds:uri="1e7d8aaf-77fb-4419-819f-502bcc31ff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A62DB6-902C-42C2-8D0F-84FB049FEE65}">
  <ds:schemaRefs>
    <ds:schemaRef ds:uri="http://schemas.microsoft.com/office/2006/metadata/properties"/>
    <ds:schemaRef ds:uri="http://schemas.microsoft.com/office/infopath/2007/PartnerControls"/>
    <ds:schemaRef ds:uri="1e7d8aaf-77fb-4419-819f-502bcc31ffe3"/>
    <ds:schemaRef ds:uri="2c89dc19-a755-4b1f-8ccb-ddc282e0297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13</Words>
  <Application>Microsoft Office PowerPoint</Application>
  <PresentationFormat>Widescreen</PresentationFormat>
  <Paragraphs>3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12</vt:i4>
      </vt:variant>
    </vt:vector>
  </HeadingPairs>
  <TitlesOfParts>
    <vt:vector size="14" baseType="lpstr">
      <vt:lpstr>Tema do Office</vt:lpstr>
      <vt:lpstr>Personalizar design</vt:lpstr>
      <vt:lpstr>Do demográfico ao híbrido: performances e resultados de algoritmos de recomendação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Trabalho de Conclusão de Curso</dc:title>
  <dc:creator>Nicole Dinardi</dc:creator>
  <cp:lastModifiedBy>Julia Montezelli</cp:lastModifiedBy>
  <cp:revision>704</cp:revision>
  <dcterms:created xsi:type="dcterms:W3CDTF">2023-09-28T12:56:17Z</dcterms:created>
  <dcterms:modified xsi:type="dcterms:W3CDTF">2024-10-15T00:58:25Z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0x01010008CFA7B293EDBE4DB98FBC161D82B39F</vt:lpwstr>
  </property>
</Properties>
</file>

<file path=docProps/thumbnail.jpeg>
</file>